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81" r:id="rId5"/>
    <p:sldId id="267" r:id="rId6"/>
    <p:sldId id="271" r:id="rId7"/>
    <p:sldId id="270" r:id="rId8"/>
    <p:sldId id="272" r:id="rId9"/>
    <p:sldId id="273" r:id="rId10"/>
    <p:sldId id="274" r:id="rId11"/>
    <p:sldId id="276" r:id="rId12"/>
    <p:sldId id="277" r:id="rId13"/>
    <p:sldId id="278" r:id="rId14"/>
    <p:sldId id="279" r:id="rId15"/>
    <p:sldId id="265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9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4EB268-31DB-4642-8283-6CA9B87554B5}" type="doc">
      <dgm:prSet loTypeId="urn:microsoft.com/office/officeart/2005/8/layout/hList9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sk-SK"/>
        </a:p>
      </dgm:t>
    </dgm:pt>
    <dgm:pt modelId="{1843D597-98C4-452E-8E57-5959BE62F16F}">
      <dgm:prSet phldrT="[Text]" custT="1"/>
      <dgm:spPr/>
      <dgm:t>
        <a:bodyPr/>
        <a:lstStyle/>
        <a:p>
          <a:r>
            <a:rPr lang="sk-SK" sz="2000" b="1" dirty="0" smtClean="0">
              <a:latin typeface="Georgia" panose="02040502050405020303" pitchFamily="18" charset="0"/>
            </a:rPr>
            <a:t>+</a:t>
          </a:r>
          <a:endParaRPr lang="sk-SK" sz="2000" b="1" dirty="0">
            <a:latin typeface="Georgia" panose="02040502050405020303" pitchFamily="18" charset="0"/>
          </a:endParaRPr>
        </a:p>
      </dgm:t>
    </dgm:pt>
    <dgm:pt modelId="{758FFFE8-EC6E-4A1C-A3CF-F831A9B3A0C4}" type="parTrans" cxnId="{E95C6A07-40EB-4D3A-95BB-85ED728F4876}">
      <dgm:prSet/>
      <dgm:spPr/>
      <dgm:t>
        <a:bodyPr/>
        <a:lstStyle/>
        <a:p>
          <a:endParaRPr lang="sk-SK"/>
        </a:p>
      </dgm:t>
    </dgm:pt>
    <dgm:pt modelId="{3985E8DD-7919-4070-884F-0D66A91D29F5}" type="sibTrans" cxnId="{E95C6A07-40EB-4D3A-95BB-85ED728F4876}">
      <dgm:prSet/>
      <dgm:spPr/>
      <dgm:t>
        <a:bodyPr/>
        <a:lstStyle/>
        <a:p>
          <a:endParaRPr lang="sk-SK"/>
        </a:p>
      </dgm:t>
    </dgm:pt>
    <dgm:pt modelId="{4E9F1912-CE03-4379-9A1B-A1C7F4153984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Zavedenie participatívneho mechanizmu do výberu datasetov</a:t>
          </a:r>
          <a:endParaRPr lang="sk-SK" sz="1200" dirty="0">
            <a:latin typeface="Georgia" panose="02040502050405020303" pitchFamily="18" charset="0"/>
          </a:endParaRPr>
        </a:p>
      </dgm:t>
    </dgm:pt>
    <dgm:pt modelId="{68E4D385-5DE0-4F74-8475-946CA4E8C33D}" type="parTrans" cxnId="{564383AB-8E89-43CA-BD44-267F621F3B01}">
      <dgm:prSet/>
      <dgm:spPr/>
      <dgm:t>
        <a:bodyPr/>
        <a:lstStyle/>
        <a:p>
          <a:endParaRPr lang="sk-SK"/>
        </a:p>
      </dgm:t>
    </dgm:pt>
    <dgm:pt modelId="{D1BB6DE9-5952-4930-909A-BC74F975E93B}" type="sibTrans" cxnId="{564383AB-8E89-43CA-BD44-267F621F3B01}">
      <dgm:prSet/>
      <dgm:spPr/>
      <dgm:t>
        <a:bodyPr/>
        <a:lstStyle/>
        <a:p>
          <a:endParaRPr lang="sk-SK"/>
        </a:p>
      </dgm:t>
    </dgm:pt>
    <dgm:pt modelId="{82BA0CEF-9126-47CC-AD2A-EF164A7F1FEF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Nezverejnené najžiadanejšie datasety</a:t>
          </a:r>
          <a:endParaRPr lang="sk-SK" sz="1200" dirty="0">
            <a:latin typeface="Georgia" panose="02040502050405020303" pitchFamily="18" charset="0"/>
          </a:endParaRPr>
        </a:p>
      </dgm:t>
    </dgm:pt>
    <dgm:pt modelId="{C21AAF61-14BA-4F5D-91FF-44A9A03CE2AA}" type="parTrans" cxnId="{CAA0D4F2-777E-43C0-8666-1AAB568EFF97}">
      <dgm:prSet/>
      <dgm:spPr/>
      <dgm:t>
        <a:bodyPr/>
        <a:lstStyle/>
        <a:p>
          <a:endParaRPr lang="sk-SK"/>
        </a:p>
      </dgm:t>
    </dgm:pt>
    <dgm:pt modelId="{34614F5F-91B1-4D2B-B597-0E2843EC3CA8}" type="sibTrans" cxnId="{CAA0D4F2-777E-43C0-8666-1AAB568EFF97}">
      <dgm:prSet/>
      <dgm:spPr/>
      <dgm:t>
        <a:bodyPr/>
        <a:lstStyle/>
        <a:p>
          <a:endParaRPr lang="sk-SK"/>
        </a:p>
      </dgm:t>
    </dgm:pt>
    <dgm:pt modelId="{E72AF9BE-7AFB-44E9-AB55-D5B0C67566BA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Nízky nárast datasetov jednotlivých rezortov</a:t>
          </a:r>
        </a:p>
      </dgm:t>
    </dgm:pt>
    <dgm:pt modelId="{2AE6AC1A-EAD3-4D00-8261-150A01693574}" type="parTrans" cxnId="{6133B5A6-DF79-4A31-B052-4E58E79F8DA9}">
      <dgm:prSet/>
      <dgm:spPr/>
      <dgm:t>
        <a:bodyPr/>
        <a:lstStyle/>
        <a:p>
          <a:endParaRPr lang="sk-SK"/>
        </a:p>
      </dgm:t>
    </dgm:pt>
    <dgm:pt modelId="{1CED7268-DA01-4464-8800-B085EF098204}" type="sibTrans" cxnId="{6133B5A6-DF79-4A31-B052-4E58E79F8DA9}">
      <dgm:prSet/>
      <dgm:spPr/>
      <dgm:t>
        <a:bodyPr/>
        <a:lstStyle/>
        <a:p>
          <a:endParaRPr lang="sk-SK"/>
        </a:p>
      </dgm:t>
    </dgm:pt>
    <dgm:pt modelId="{C4EB1D52-B86F-400C-84A2-DD161BFADC02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Technická a legislatívna podpora</a:t>
          </a:r>
          <a:endParaRPr lang="sk-SK" sz="1200" dirty="0">
            <a:latin typeface="Georgia" panose="02040502050405020303" pitchFamily="18" charset="0"/>
          </a:endParaRPr>
        </a:p>
      </dgm:t>
    </dgm:pt>
    <dgm:pt modelId="{8D8678F5-5ABD-4988-8F48-38AACD4B784E}" type="sibTrans" cxnId="{9E1E96C9-ABDF-4D65-AD02-C069104CCA51}">
      <dgm:prSet/>
      <dgm:spPr/>
      <dgm:t>
        <a:bodyPr/>
        <a:lstStyle/>
        <a:p>
          <a:endParaRPr lang="sk-SK"/>
        </a:p>
      </dgm:t>
    </dgm:pt>
    <dgm:pt modelId="{89936D21-1A4A-4C3F-868D-276171809F91}" type="parTrans" cxnId="{9E1E96C9-ABDF-4D65-AD02-C069104CCA51}">
      <dgm:prSet/>
      <dgm:spPr/>
      <dgm:t>
        <a:bodyPr/>
        <a:lstStyle/>
        <a:p>
          <a:endParaRPr lang="sk-SK"/>
        </a:p>
      </dgm:t>
    </dgm:pt>
    <dgm:pt modelId="{F5C5BB3A-F9FF-47E1-BCAC-D50B192B46B6}">
      <dgm:prSet phldrT="[Text]" custT="1"/>
      <dgm:spPr/>
      <dgm:t>
        <a:bodyPr/>
        <a:lstStyle/>
        <a:p>
          <a:r>
            <a:rPr lang="sk-SK" sz="2000" dirty="0" smtClean="0">
              <a:latin typeface="Georgia" panose="02040502050405020303" pitchFamily="18" charset="0"/>
            </a:rPr>
            <a:t>-</a:t>
          </a:r>
          <a:endParaRPr lang="sk-SK" sz="2000" dirty="0">
            <a:latin typeface="Georgia" panose="02040502050405020303" pitchFamily="18" charset="0"/>
          </a:endParaRPr>
        </a:p>
      </dgm:t>
    </dgm:pt>
    <dgm:pt modelId="{AFD4A6AE-BA57-464C-9DA6-6D6BDB17A6EF}" type="sibTrans" cxnId="{A895DDF8-5163-4534-A0CC-D29BDFAA0BE7}">
      <dgm:prSet/>
      <dgm:spPr/>
      <dgm:t>
        <a:bodyPr/>
        <a:lstStyle/>
        <a:p>
          <a:endParaRPr lang="sk-SK"/>
        </a:p>
      </dgm:t>
    </dgm:pt>
    <dgm:pt modelId="{60BF8CFF-0E04-4F19-98D8-EB20118C773A}" type="parTrans" cxnId="{A895DDF8-5163-4534-A0CC-D29BDFAA0BE7}">
      <dgm:prSet/>
      <dgm:spPr/>
      <dgm:t>
        <a:bodyPr/>
        <a:lstStyle/>
        <a:p>
          <a:endParaRPr lang="sk-SK"/>
        </a:p>
      </dgm:t>
    </dgm:pt>
    <dgm:pt modelId="{F9B72D42-2554-4089-8F7A-B12FDE65ECBB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Nedostatočná osveta prínosu otvorených dát</a:t>
          </a:r>
        </a:p>
      </dgm:t>
    </dgm:pt>
    <dgm:pt modelId="{62364835-C85B-4CBB-A769-8B577B8B5F55}" type="parTrans" cxnId="{00B36FF1-19A6-49E6-AE3D-203BFECACB12}">
      <dgm:prSet/>
      <dgm:spPr/>
      <dgm:t>
        <a:bodyPr/>
        <a:lstStyle/>
        <a:p>
          <a:endParaRPr lang="sk-SK"/>
        </a:p>
      </dgm:t>
    </dgm:pt>
    <dgm:pt modelId="{CB3EB682-8D3E-454C-94DE-1FF1F8360B33}" type="sibTrans" cxnId="{00B36FF1-19A6-49E6-AE3D-203BFECACB12}">
      <dgm:prSet/>
      <dgm:spPr/>
      <dgm:t>
        <a:bodyPr/>
        <a:lstStyle/>
        <a:p>
          <a:endParaRPr lang="sk-SK"/>
        </a:p>
      </dgm:t>
    </dgm:pt>
    <dgm:pt modelId="{E8FF84E9-4C2C-4FC5-881B-9ACBFBFB4F3D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Zverejnené nezaujímavé datasety</a:t>
          </a:r>
        </a:p>
      </dgm:t>
    </dgm:pt>
    <dgm:pt modelId="{2F8916A2-8460-4C53-B81D-56691115FC7E}" type="parTrans" cxnId="{1E54A44C-4705-49E1-A582-406BEF6B12E3}">
      <dgm:prSet/>
      <dgm:spPr/>
      <dgm:t>
        <a:bodyPr/>
        <a:lstStyle/>
        <a:p>
          <a:endParaRPr lang="sk-SK"/>
        </a:p>
      </dgm:t>
    </dgm:pt>
    <dgm:pt modelId="{0CDDC37C-D194-4E86-83CF-5089978E42F5}" type="sibTrans" cxnId="{1E54A44C-4705-49E1-A582-406BEF6B12E3}">
      <dgm:prSet/>
      <dgm:spPr/>
      <dgm:t>
        <a:bodyPr/>
        <a:lstStyle/>
        <a:p>
          <a:endParaRPr lang="sk-SK"/>
        </a:p>
      </dgm:t>
    </dgm:pt>
    <dgm:pt modelId="{69F1A2BF-BCAA-4723-964B-8207DDB59A8C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Nejasný majiteľ témy</a:t>
          </a:r>
        </a:p>
      </dgm:t>
    </dgm:pt>
    <dgm:pt modelId="{93DCF8B6-2A90-4E3B-8D97-5462C5F8EC3C}" type="parTrans" cxnId="{8F6FEBB2-AE94-4C43-B281-1C7F5051F3C2}">
      <dgm:prSet/>
      <dgm:spPr/>
      <dgm:t>
        <a:bodyPr/>
        <a:lstStyle/>
        <a:p>
          <a:endParaRPr lang="sk-SK"/>
        </a:p>
      </dgm:t>
    </dgm:pt>
    <dgm:pt modelId="{8B66E5B7-96FD-4F48-8FDD-A721BC0CE84D}" type="sibTrans" cxnId="{8F6FEBB2-AE94-4C43-B281-1C7F5051F3C2}">
      <dgm:prSet/>
      <dgm:spPr/>
      <dgm:t>
        <a:bodyPr/>
        <a:lstStyle/>
        <a:p>
          <a:endParaRPr lang="sk-SK"/>
        </a:p>
      </dgm:t>
    </dgm:pt>
    <dgm:pt modelId="{00307343-F60B-4C07-A6CF-76D7FA360A89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Možnosť čerpania finančných zdrojov na podporu otvorených dát</a:t>
          </a:r>
          <a:endParaRPr lang="sk-SK" sz="1200" dirty="0">
            <a:latin typeface="Georgia" panose="02040502050405020303" pitchFamily="18" charset="0"/>
          </a:endParaRPr>
        </a:p>
      </dgm:t>
    </dgm:pt>
    <dgm:pt modelId="{D15B132D-EBCA-4E3A-94C5-A8BE93AD6135}" type="parTrans" cxnId="{826B507C-144B-4990-9FE0-D618E324D1E5}">
      <dgm:prSet/>
      <dgm:spPr/>
      <dgm:t>
        <a:bodyPr/>
        <a:lstStyle/>
        <a:p>
          <a:endParaRPr lang="sk-SK"/>
        </a:p>
      </dgm:t>
    </dgm:pt>
    <dgm:pt modelId="{1A2725A0-99F8-4FF3-ACDB-62E829EDA52F}" type="sibTrans" cxnId="{826B507C-144B-4990-9FE0-D618E324D1E5}">
      <dgm:prSet/>
      <dgm:spPr/>
      <dgm:t>
        <a:bodyPr/>
        <a:lstStyle/>
        <a:p>
          <a:endParaRPr lang="sk-SK"/>
        </a:p>
      </dgm:t>
    </dgm:pt>
    <dgm:pt modelId="{11B2ABFC-9A65-4BD9-9A3F-AF56D2D5C689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Nedostatočná komunikácia so zodpovednými osobami</a:t>
          </a:r>
        </a:p>
      </dgm:t>
    </dgm:pt>
    <dgm:pt modelId="{A6BA8F53-F066-43FA-B2DC-AE10AFC17C41}" type="parTrans" cxnId="{9529DBBE-BF70-4D91-9EF1-07C812F0C434}">
      <dgm:prSet/>
      <dgm:spPr/>
      <dgm:t>
        <a:bodyPr/>
        <a:lstStyle/>
        <a:p>
          <a:endParaRPr lang="sk-SK"/>
        </a:p>
      </dgm:t>
    </dgm:pt>
    <dgm:pt modelId="{C03458D8-E9F0-4100-9A93-F1EDE95DDF2C}" type="sibTrans" cxnId="{9529DBBE-BF70-4D91-9EF1-07C812F0C434}">
      <dgm:prSet/>
      <dgm:spPr/>
      <dgm:t>
        <a:bodyPr/>
        <a:lstStyle/>
        <a:p>
          <a:endParaRPr lang="sk-SK"/>
        </a:p>
      </dgm:t>
    </dgm:pt>
    <dgm:pt modelId="{38DC59E8-317E-4B0F-8136-3132C6C7183F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Obmedzené zdroje ÚSV ROS</a:t>
          </a:r>
        </a:p>
      </dgm:t>
    </dgm:pt>
    <dgm:pt modelId="{376FA0CC-3599-433F-9096-9C9E16B50132}" type="parTrans" cxnId="{4EA0D0A4-9FA3-4A27-8F6B-BC5825A4C30C}">
      <dgm:prSet/>
      <dgm:spPr/>
      <dgm:t>
        <a:bodyPr/>
        <a:lstStyle/>
        <a:p>
          <a:endParaRPr lang="sk-SK"/>
        </a:p>
      </dgm:t>
    </dgm:pt>
    <dgm:pt modelId="{CACFA00D-444D-4BA7-912D-88F004A59B99}" type="sibTrans" cxnId="{4EA0D0A4-9FA3-4A27-8F6B-BC5825A4C30C}">
      <dgm:prSet/>
      <dgm:spPr/>
      <dgm:t>
        <a:bodyPr/>
        <a:lstStyle/>
        <a:p>
          <a:endParaRPr lang="sk-SK"/>
        </a:p>
      </dgm:t>
    </dgm:pt>
    <dgm:pt modelId="{4EBD4F13-349D-4940-9790-FB1B6397B123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Výstup projektu COMSODE</a:t>
          </a:r>
          <a:endParaRPr lang="sk-SK" sz="1200" dirty="0">
            <a:latin typeface="Georgia" panose="02040502050405020303" pitchFamily="18" charset="0"/>
          </a:endParaRPr>
        </a:p>
      </dgm:t>
    </dgm:pt>
    <dgm:pt modelId="{9AD0C94B-EC7A-4B1C-AB62-F7DB6BEC888B}" type="parTrans" cxnId="{E74A81CF-4971-4471-BDF6-12F334184473}">
      <dgm:prSet/>
      <dgm:spPr/>
      <dgm:t>
        <a:bodyPr/>
        <a:lstStyle/>
        <a:p>
          <a:endParaRPr lang="sk-SK"/>
        </a:p>
      </dgm:t>
    </dgm:pt>
    <dgm:pt modelId="{16926802-0FF9-46B3-830C-20B1DE51C2D1}" type="sibTrans" cxnId="{E74A81CF-4971-4471-BDF6-12F334184473}">
      <dgm:prSet/>
      <dgm:spPr/>
      <dgm:t>
        <a:bodyPr/>
        <a:lstStyle/>
        <a:p>
          <a:endParaRPr lang="sk-SK"/>
        </a:p>
      </dgm:t>
    </dgm:pt>
    <dgm:pt modelId="{ACC25F5B-94C9-4595-A020-CBC4FDD4F4B8}" type="pres">
      <dgm:prSet presAssocID="{F74EB268-31DB-4642-8283-6CA9B87554B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9EF84716-E525-4056-92D3-7CFD56BDD5FD}" type="pres">
      <dgm:prSet presAssocID="{1843D597-98C4-452E-8E57-5959BE62F16F}" presName="posSpace" presStyleCnt="0"/>
      <dgm:spPr/>
    </dgm:pt>
    <dgm:pt modelId="{2E08C345-3B8F-481E-94D6-8359AB590631}" type="pres">
      <dgm:prSet presAssocID="{1843D597-98C4-452E-8E57-5959BE62F16F}" presName="vertFlow" presStyleCnt="0"/>
      <dgm:spPr/>
    </dgm:pt>
    <dgm:pt modelId="{8E75D43E-311B-4397-8E24-FA0D5FF43506}" type="pres">
      <dgm:prSet presAssocID="{1843D597-98C4-452E-8E57-5959BE62F16F}" presName="topSpace" presStyleCnt="0"/>
      <dgm:spPr/>
    </dgm:pt>
    <dgm:pt modelId="{FB9AD5D0-5481-4103-9F88-64273F1BF5DD}" type="pres">
      <dgm:prSet presAssocID="{1843D597-98C4-452E-8E57-5959BE62F16F}" presName="firstComp" presStyleCnt="0"/>
      <dgm:spPr/>
    </dgm:pt>
    <dgm:pt modelId="{C7D3A5FD-E3A4-40BA-AB55-EC083EC4A8AC}" type="pres">
      <dgm:prSet presAssocID="{1843D597-98C4-452E-8E57-5959BE62F16F}" presName="firstChild" presStyleLbl="bgAccFollowNode1" presStyleIdx="0" presStyleCnt="11" custScaleX="197478" custScaleY="161836"/>
      <dgm:spPr/>
      <dgm:t>
        <a:bodyPr/>
        <a:lstStyle/>
        <a:p>
          <a:endParaRPr lang="sk-SK"/>
        </a:p>
      </dgm:t>
    </dgm:pt>
    <dgm:pt modelId="{5E5D8CBB-B7BE-4A41-BEFD-04D94F3540DA}" type="pres">
      <dgm:prSet presAssocID="{1843D597-98C4-452E-8E57-5959BE62F16F}" presName="firstChildTx" presStyleLbl="bgAccFollowNode1" presStyleIdx="0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A18FAC2-0A3B-47F2-8C49-BAEA62E02E29}" type="pres">
      <dgm:prSet presAssocID="{C4EB1D52-B86F-400C-84A2-DD161BFADC02}" presName="comp" presStyleCnt="0"/>
      <dgm:spPr/>
    </dgm:pt>
    <dgm:pt modelId="{08332DDF-933F-4E8B-8831-0046308AA7D7}" type="pres">
      <dgm:prSet presAssocID="{C4EB1D52-B86F-400C-84A2-DD161BFADC02}" presName="child" presStyleLbl="bgAccFollowNode1" presStyleIdx="1" presStyleCnt="11" custScaleX="197478" custScaleY="161836"/>
      <dgm:spPr/>
      <dgm:t>
        <a:bodyPr/>
        <a:lstStyle/>
        <a:p>
          <a:endParaRPr lang="sk-SK"/>
        </a:p>
      </dgm:t>
    </dgm:pt>
    <dgm:pt modelId="{8376BC9A-7C10-4936-85A7-692150DC8AF1}" type="pres">
      <dgm:prSet presAssocID="{C4EB1D52-B86F-400C-84A2-DD161BFADC02}" presName="childTx" presStyleLbl="bgAccFollowNode1" presStyleIdx="1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30920B8-D3B1-462E-BBFC-2068BBE57414}" type="pres">
      <dgm:prSet presAssocID="{00307343-F60B-4C07-A6CF-76D7FA360A89}" presName="comp" presStyleCnt="0"/>
      <dgm:spPr/>
    </dgm:pt>
    <dgm:pt modelId="{434B6330-AA69-4814-8422-13E1513A5366}" type="pres">
      <dgm:prSet presAssocID="{00307343-F60B-4C07-A6CF-76D7FA360A89}" presName="child" presStyleLbl="bgAccFollowNode1" presStyleIdx="2" presStyleCnt="11" custScaleX="197478" custScaleY="161836"/>
      <dgm:spPr/>
      <dgm:t>
        <a:bodyPr/>
        <a:lstStyle/>
        <a:p>
          <a:endParaRPr lang="sk-SK"/>
        </a:p>
      </dgm:t>
    </dgm:pt>
    <dgm:pt modelId="{9325CFA3-ACAC-4B66-A2FB-A149F8365FBC}" type="pres">
      <dgm:prSet presAssocID="{00307343-F60B-4C07-A6CF-76D7FA360A89}" presName="childTx" presStyleLbl="bgAccFollowNode1" presStyleIdx="2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69C9519-FE11-446F-9530-BF318BFE5C2D}" type="pres">
      <dgm:prSet presAssocID="{4EBD4F13-349D-4940-9790-FB1B6397B123}" presName="comp" presStyleCnt="0"/>
      <dgm:spPr/>
    </dgm:pt>
    <dgm:pt modelId="{2BE4A313-6FD4-4EEF-B8DA-9D95CAE50318}" type="pres">
      <dgm:prSet presAssocID="{4EBD4F13-349D-4940-9790-FB1B6397B123}" presName="child" presStyleLbl="bgAccFollowNode1" presStyleIdx="3" presStyleCnt="11" custScaleX="197478"/>
      <dgm:spPr/>
      <dgm:t>
        <a:bodyPr/>
        <a:lstStyle/>
        <a:p>
          <a:endParaRPr lang="sk-SK"/>
        </a:p>
      </dgm:t>
    </dgm:pt>
    <dgm:pt modelId="{3BBB5848-AE23-49F1-BC6C-17CB49E551A7}" type="pres">
      <dgm:prSet presAssocID="{4EBD4F13-349D-4940-9790-FB1B6397B123}" presName="childTx" presStyleLbl="bgAccFollowNode1" presStyleIdx="3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4B41CEF-C99F-4AFD-93D0-22F7E875A926}" type="pres">
      <dgm:prSet presAssocID="{1843D597-98C4-452E-8E57-5959BE62F16F}" presName="negSpace" presStyleCnt="0"/>
      <dgm:spPr/>
    </dgm:pt>
    <dgm:pt modelId="{A58F86A2-A18A-46D9-81E8-2A1043507F26}" type="pres">
      <dgm:prSet presAssocID="{1843D597-98C4-452E-8E57-5959BE62F16F}" presName="circle" presStyleLbl="node1" presStyleIdx="0" presStyleCnt="2" custScaleX="197478" custScaleY="161836" custLinFactX="-200000" custLinFactNeighborX="-205096" custLinFactNeighborY="-477"/>
      <dgm:spPr/>
      <dgm:t>
        <a:bodyPr/>
        <a:lstStyle/>
        <a:p>
          <a:endParaRPr lang="sk-SK"/>
        </a:p>
      </dgm:t>
    </dgm:pt>
    <dgm:pt modelId="{9714749B-0E04-4D17-B015-FB45289AFAE2}" type="pres">
      <dgm:prSet presAssocID="{3985E8DD-7919-4070-884F-0D66A91D29F5}" presName="transSpace" presStyleCnt="0"/>
      <dgm:spPr/>
    </dgm:pt>
    <dgm:pt modelId="{BB2D05D0-1F31-4D55-AC59-71C84CADA566}" type="pres">
      <dgm:prSet presAssocID="{F5C5BB3A-F9FF-47E1-BCAC-D50B192B46B6}" presName="posSpace" presStyleCnt="0"/>
      <dgm:spPr/>
    </dgm:pt>
    <dgm:pt modelId="{2FFACFB6-CDF4-4639-B17D-66D981058A72}" type="pres">
      <dgm:prSet presAssocID="{F5C5BB3A-F9FF-47E1-BCAC-D50B192B46B6}" presName="vertFlow" presStyleCnt="0"/>
      <dgm:spPr/>
    </dgm:pt>
    <dgm:pt modelId="{D3FE0B6D-7581-4C9A-BF7F-9EEF1F3BAC35}" type="pres">
      <dgm:prSet presAssocID="{F5C5BB3A-F9FF-47E1-BCAC-D50B192B46B6}" presName="topSpace" presStyleCnt="0"/>
      <dgm:spPr/>
    </dgm:pt>
    <dgm:pt modelId="{28EBDCE0-46DB-438F-B668-637F19F12D29}" type="pres">
      <dgm:prSet presAssocID="{F5C5BB3A-F9FF-47E1-BCAC-D50B192B46B6}" presName="firstComp" presStyleCnt="0"/>
      <dgm:spPr/>
    </dgm:pt>
    <dgm:pt modelId="{F6F5A3C5-0456-4FDF-A65B-C5A77C3EF6B2}" type="pres">
      <dgm:prSet presAssocID="{F5C5BB3A-F9FF-47E1-BCAC-D50B192B46B6}" presName="firstChild" presStyleLbl="bgAccFollowNode1" presStyleIdx="4" presStyleCnt="11" custScaleX="197478" custScaleY="161836"/>
      <dgm:spPr/>
      <dgm:t>
        <a:bodyPr/>
        <a:lstStyle/>
        <a:p>
          <a:endParaRPr lang="sk-SK"/>
        </a:p>
      </dgm:t>
    </dgm:pt>
    <dgm:pt modelId="{A3020C7E-91F1-4780-9DFE-4EE11768218A}" type="pres">
      <dgm:prSet presAssocID="{F5C5BB3A-F9FF-47E1-BCAC-D50B192B46B6}" presName="firstChildTx" presStyleLbl="bgAccFollowNode1" presStyleIdx="4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D272BD3-87D7-472B-AC8E-A60133A90022}" type="pres">
      <dgm:prSet presAssocID="{E72AF9BE-7AFB-44E9-AB55-D5B0C67566BA}" presName="comp" presStyleCnt="0"/>
      <dgm:spPr/>
    </dgm:pt>
    <dgm:pt modelId="{FA473FB3-B3DF-4EB0-880B-4937682248B7}" type="pres">
      <dgm:prSet presAssocID="{E72AF9BE-7AFB-44E9-AB55-D5B0C67566BA}" presName="child" presStyleLbl="bgAccFollowNode1" presStyleIdx="5" presStyleCnt="11" custScaleX="197478" custScaleY="161836"/>
      <dgm:spPr/>
      <dgm:t>
        <a:bodyPr/>
        <a:lstStyle/>
        <a:p>
          <a:endParaRPr lang="sk-SK"/>
        </a:p>
      </dgm:t>
    </dgm:pt>
    <dgm:pt modelId="{37E4B20C-5BBF-4D87-8287-B79D4723A487}" type="pres">
      <dgm:prSet presAssocID="{E72AF9BE-7AFB-44E9-AB55-D5B0C67566BA}" presName="childTx" presStyleLbl="bgAccFollowNode1" presStyleIdx="5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3BDBC77-761C-45D4-9D62-AE9181BFE7D4}" type="pres">
      <dgm:prSet presAssocID="{F9B72D42-2554-4089-8F7A-B12FDE65ECBB}" presName="comp" presStyleCnt="0"/>
      <dgm:spPr/>
    </dgm:pt>
    <dgm:pt modelId="{685AFE56-60F6-47C2-A38F-E7CF77C982FC}" type="pres">
      <dgm:prSet presAssocID="{F9B72D42-2554-4089-8F7A-B12FDE65ECBB}" presName="child" presStyleLbl="bgAccFollowNode1" presStyleIdx="6" presStyleCnt="11" custScaleX="197478" custScaleY="161836"/>
      <dgm:spPr/>
      <dgm:t>
        <a:bodyPr/>
        <a:lstStyle/>
        <a:p>
          <a:endParaRPr lang="sk-SK"/>
        </a:p>
      </dgm:t>
    </dgm:pt>
    <dgm:pt modelId="{406128CB-C353-4B78-A719-CC8BCCB6F3F0}" type="pres">
      <dgm:prSet presAssocID="{F9B72D42-2554-4089-8F7A-B12FDE65ECBB}" presName="childTx" presStyleLbl="bgAccFollowNode1" presStyleIdx="6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D68BB93-1E57-4B3C-80C1-4623273F3529}" type="pres">
      <dgm:prSet presAssocID="{E8FF84E9-4C2C-4FC5-881B-9ACBFBFB4F3D}" presName="comp" presStyleCnt="0"/>
      <dgm:spPr/>
    </dgm:pt>
    <dgm:pt modelId="{249D67EE-B910-4BF3-AA12-089F3A15295D}" type="pres">
      <dgm:prSet presAssocID="{E8FF84E9-4C2C-4FC5-881B-9ACBFBFB4F3D}" presName="child" presStyleLbl="bgAccFollowNode1" presStyleIdx="7" presStyleCnt="11" custScaleX="197478" custScaleY="161836"/>
      <dgm:spPr/>
      <dgm:t>
        <a:bodyPr/>
        <a:lstStyle/>
        <a:p>
          <a:endParaRPr lang="sk-SK"/>
        </a:p>
      </dgm:t>
    </dgm:pt>
    <dgm:pt modelId="{4D0954D8-2FC7-44A7-BFEF-261F8F653DF7}" type="pres">
      <dgm:prSet presAssocID="{E8FF84E9-4C2C-4FC5-881B-9ACBFBFB4F3D}" presName="childTx" presStyleLbl="bgAccFollowNode1" presStyleIdx="7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E00CD1E-AD7E-4495-964D-EDD4DC780FA4}" type="pres">
      <dgm:prSet presAssocID="{69F1A2BF-BCAA-4723-964B-8207DDB59A8C}" presName="comp" presStyleCnt="0"/>
      <dgm:spPr/>
    </dgm:pt>
    <dgm:pt modelId="{67081502-E222-47E3-80E8-77980AD46DED}" type="pres">
      <dgm:prSet presAssocID="{69F1A2BF-BCAA-4723-964B-8207DDB59A8C}" presName="child" presStyleLbl="bgAccFollowNode1" presStyleIdx="8" presStyleCnt="11" custScaleX="197478" custScaleY="161836"/>
      <dgm:spPr/>
      <dgm:t>
        <a:bodyPr/>
        <a:lstStyle/>
        <a:p>
          <a:endParaRPr lang="sk-SK"/>
        </a:p>
      </dgm:t>
    </dgm:pt>
    <dgm:pt modelId="{4BCC8A62-1664-43DC-B81E-A19F761C4EAF}" type="pres">
      <dgm:prSet presAssocID="{69F1A2BF-BCAA-4723-964B-8207DDB59A8C}" presName="childTx" presStyleLbl="bgAccFollowNode1" presStyleIdx="8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5CD59B8-9DD9-49D6-A6AF-EBFCE0DD5DAF}" type="pres">
      <dgm:prSet presAssocID="{11B2ABFC-9A65-4BD9-9A3F-AF56D2D5C689}" presName="comp" presStyleCnt="0"/>
      <dgm:spPr/>
    </dgm:pt>
    <dgm:pt modelId="{89F3B5E8-F7A2-4D59-A227-7710A3D68E16}" type="pres">
      <dgm:prSet presAssocID="{11B2ABFC-9A65-4BD9-9A3F-AF56D2D5C689}" presName="child" presStyleLbl="bgAccFollowNode1" presStyleIdx="9" presStyleCnt="11" custScaleX="197478" custScaleY="161836"/>
      <dgm:spPr/>
      <dgm:t>
        <a:bodyPr/>
        <a:lstStyle/>
        <a:p>
          <a:endParaRPr lang="sk-SK"/>
        </a:p>
      </dgm:t>
    </dgm:pt>
    <dgm:pt modelId="{DC0CA29D-C8DE-4965-AAF3-07AFD65D0CFD}" type="pres">
      <dgm:prSet presAssocID="{11B2ABFC-9A65-4BD9-9A3F-AF56D2D5C689}" presName="childTx" presStyleLbl="bgAccFollowNode1" presStyleIdx="9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5D35DE0-7006-438A-982C-6C964A0D1581}" type="pres">
      <dgm:prSet presAssocID="{38DC59E8-317E-4B0F-8136-3132C6C7183F}" presName="comp" presStyleCnt="0"/>
      <dgm:spPr/>
    </dgm:pt>
    <dgm:pt modelId="{4FA540B4-F93F-49A2-8584-7769CAE24F56}" type="pres">
      <dgm:prSet presAssocID="{38DC59E8-317E-4B0F-8136-3132C6C7183F}" presName="child" presStyleLbl="bgAccFollowNode1" presStyleIdx="10" presStyleCnt="11" custScaleX="197478"/>
      <dgm:spPr/>
      <dgm:t>
        <a:bodyPr/>
        <a:lstStyle/>
        <a:p>
          <a:endParaRPr lang="sk-SK"/>
        </a:p>
      </dgm:t>
    </dgm:pt>
    <dgm:pt modelId="{2207DF46-97F0-4355-A434-BBF4B3F24B6D}" type="pres">
      <dgm:prSet presAssocID="{38DC59E8-317E-4B0F-8136-3132C6C7183F}" presName="childTx" presStyleLbl="bgAccFollowNode1" presStyleIdx="10" presStyleCnt="1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73DA1E8-820D-4279-B66F-BA41DE0746EC}" type="pres">
      <dgm:prSet presAssocID="{F5C5BB3A-F9FF-47E1-BCAC-D50B192B46B6}" presName="negSpace" presStyleCnt="0"/>
      <dgm:spPr/>
    </dgm:pt>
    <dgm:pt modelId="{0E5E17C7-6979-441E-9F9F-D1420F26CC44}" type="pres">
      <dgm:prSet presAssocID="{F5C5BB3A-F9FF-47E1-BCAC-D50B192B46B6}" presName="circle" presStyleLbl="node1" presStyleIdx="1" presStyleCnt="2" custScaleX="197478" custScaleY="161836" custLinFactX="-100000" custLinFactNeighborX="-179227" custLinFactNeighborY="-477"/>
      <dgm:spPr/>
      <dgm:t>
        <a:bodyPr/>
        <a:lstStyle/>
        <a:p>
          <a:endParaRPr lang="sk-SK"/>
        </a:p>
      </dgm:t>
    </dgm:pt>
  </dgm:ptLst>
  <dgm:cxnLst>
    <dgm:cxn modelId="{4EA0D0A4-9FA3-4A27-8F6B-BC5825A4C30C}" srcId="{F5C5BB3A-F9FF-47E1-BCAC-D50B192B46B6}" destId="{38DC59E8-317E-4B0F-8136-3132C6C7183F}" srcOrd="6" destOrd="0" parTransId="{376FA0CC-3599-433F-9096-9C9E16B50132}" sibTransId="{CACFA00D-444D-4BA7-912D-88F004A59B99}"/>
    <dgm:cxn modelId="{C56DBF72-A18B-49A3-920E-3E0D9D214D65}" type="presOf" srcId="{4E9F1912-CE03-4379-9A1B-A1C7F4153984}" destId="{C7D3A5FD-E3A4-40BA-AB55-EC083EC4A8AC}" srcOrd="0" destOrd="0" presId="urn:microsoft.com/office/officeart/2005/8/layout/hList9"/>
    <dgm:cxn modelId="{826B507C-144B-4990-9FE0-D618E324D1E5}" srcId="{1843D597-98C4-452E-8E57-5959BE62F16F}" destId="{00307343-F60B-4C07-A6CF-76D7FA360A89}" srcOrd="2" destOrd="0" parTransId="{D15B132D-EBCA-4E3A-94C5-A8BE93AD6135}" sibTransId="{1A2725A0-99F8-4FF3-ACDB-62E829EDA52F}"/>
    <dgm:cxn modelId="{34F8ED78-FB24-4DD4-901A-47C4863B525B}" type="presOf" srcId="{F74EB268-31DB-4642-8283-6CA9B87554B5}" destId="{ACC25F5B-94C9-4595-A020-CBC4FDD4F4B8}" srcOrd="0" destOrd="0" presId="urn:microsoft.com/office/officeart/2005/8/layout/hList9"/>
    <dgm:cxn modelId="{E95C6A07-40EB-4D3A-95BB-85ED728F4876}" srcId="{F74EB268-31DB-4642-8283-6CA9B87554B5}" destId="{1843D597-98C4-452E-8E57-5959BE62F16F}" srcOrd="0" destOrd="0" parTransId="{758FFFE8-EC6E-4A1C-A3CF-F831A9B3A0C4}" sibTransId="{3985E8DD-7919-4070-884F-0D66A91D29F5}"/>
    <dgm:cxn modelId="{1E54A44C-4705-49E1-A582-406BEF6B12E3}" srcId="{F5C5BB3A-F9FF-47E1-BCAC-D50B192B46B6}" destId="{E8FF84E9-4C2C-4FC5-881B-9ACBFBFB4F3D}" srcOrd="3" destOrd="0" parTransId="{2F8916A2-8460-4C53-B81D-56691115FC7E}" sibTransId="{0CDDC37C-D194-4E86-83CF-5089978E42F5}"/>
    <dgm:cxn modelId="{6133B5A6-DF79-4A31-B052-4E58E79F8DA9}" srcId="{F5C5BB3A-F9FF-47E1-BCAC-D50B192B46B6}" destId="{E72AF9BE-7AFB-44E9-AB55-D5B0C67566BA}" srcOrd="1" destOrd="0" parTransId="{2AE6AC1A-EAD3-4D00-8261-150A01693574}" sibTransId="{1CED7268-DA01-4464-8800-B085EF098204}"/>
    <dgm:cxn modelId="{CAA0D4F2-777E-43C0-8666-1AAB568EFF97}" srcId="{F5C5BB3A-F9FF-47E1-BCAC-D50B192B46B6}" destId="{82BA0CEF-9126-47CC-AD2A-EF164A7F1FEF}" srcOrd="0" destOrd="0" parTransId="{C21AAF61-14BA-4F5D-91FF-44A9A03CE2AA}" sibTransId="{34614F5F-91B1-4D2B-B597-0E2843EC3CA8}"/>
    <dgm:cxn modelId="{9E1E96C9-ABDF-4D65-AD02-C069104CCA51}" srcId="{1843D597-98C4-452E-8E57-5959BE62F16F}" destId="{C4EB1D52-B86F-400C-84A2-DD161BFADC02}" srcOrd="1" destOrd="0" parTransId="{89936D21-1A4A-4C3F-868D-276171809F91}" sibTransId="{8D8678F5-5ABD-4988-8F48-38AACD4B784E}"/>
    <dgm:cxn modelId="{F5215FF3-CDD6-4F64-B4C7-1D90984D5F16}" type="presOf" srcId="{4EBD4F13-349D-4940-9790-FB1B6397B123}" destId="{3BBB5848-AE23-49F1-BC6C-17CB49E551A7}" srcOrd="1" destOrd="0" presId="urn:microsoft.com/office/officeart/2005/8/layout/hList9"/>
    <dgm:cxn modelId="{12F64163-FAD9-4580-8761-D2292E6C3F8E}" type="presOf" srcId="{4EBD4F13-349D-4940-9790-FB1B6397B123}" destId="{2BE4A313-6FD4-4EEF-B8DA-9D95CAE50318}" srcOrd="0" destOrd="0" presId="urn:microsoft.com/office/officeart/2005/8/layout/hList9"/>
    <dgm:cxn modelId="{99C1530C-12AA-4B3A-AC37-E662F9FE60CB}" type="presOf" srcId="{11B2ABFC-9A65-4BD9-9A3F-AF56D2D5C689}" destId="{DC0CA29D-C8DE-4965-AAF3-07AFD65D0CFD}" srcOrd="1" destOrd="0" presId="urn:microsoft.com/office/officeart/2005/8/layout/hList9"/>
    <dgm:cxn modelId="{B468BE21-F905-4FD7-9946-F3D5A9A5C0CC}" type="presOf" srcId="{E8FF84E9-4C2C-4FC5-881B-9ACBFBFB4F3D}" destId="{249D67EE-B910-4BF3-AA12-089F3A15295D}" srcOrd="0" destOrd="0" presId="urn:microsoft.com/office/officeart/2005/8/layout/hList9"/>
    <dgm:cxn modelId="{70253A48-7B38-43BE-AA13-4FF67F5D4A11}" type="presOf" srcId="{E72AF9BE-7AFB-44E9-AB55-D5B0C67566BA}" destId="{FA473FB3-B3DF-4EB0-880B-4937682248B7}" srcOrd="0" destOrd="0" presId="urn:microsoft.com/office/officeart/2005/8/layout/hList9"/>
    <dgm:cxn modelId="{63960925-ADB0-46DC-8BA1-B4AC1CBD613A}" type="presOf" srcId="{00307343-F60B-4C07-A6CF-76D7FA360A89}" destId="{9325CFA3-ACAC-4B66-A2FB-A149F8365FBC}" srcOrd="1" destOrd="0" presId="urn:microsoft.com/office/officeart/2005/8/layout/hList9"/>
    <dgm:cxn modelId="{09E68C72-0622-4C6A-B0D6-372FAB98BCAC}" type="presOf" srcId="{38DC59E8-317E-4B0F-8136-3132C6C7183F}" destId="{2207DF46-97F0-4355-A434-BBF4B3F24B6D}" srcOrd="1" destOrd="0" presId="urn:microsoft.com/office/officeart/2005/8/layout/hList9"/>
    <dgm:cxn modelId="{80D1AED8-01FA-491E-8640-7A73592689F7}" type="presOf" srcId="{4E9F1912-CE03-4379-9A1B-A1C7F4153984}" destId="{5E5D8CBB-B7BE-4A41-BEFD-04D94F3540DA}" srcOrd="1" destOrd="0" presId="urn:microsoft.com/office/officeart/2005/8/layout/hList9"/>
    <dgm:cxn modelId="{E74A81CF-4971-4471-BDF6-12F334184473}" srcId="{1843D597-98C4-452E-8E57-5959BE62F16F}" destId="{4EBD4F13-349D-4940-9790-FB1B6397B123}" srcOrd="3" destOrd="0" parTransId="{9AD0C94B-EC7A-4B1C-AB62-F7DB6BEC888B}" sibTransId="{16926802-0FF9-46B3-830C-20B1DE51C2D1}"/>
    <dgm:cxn modelId="{9DE242EF-8D14-43AD-B6BB-44A3575EB1ED}" type="presOf" srcId="{69F1A2BF-BCAA-4723-964B-8207DDB59A8C}" destId="{4BCC8A62-1664-43DC-B81E-A19F761C4EAF}" srcOrd="1" destOrd="0" presId="urn:microsoft.com/office/officeart/2005/8/layout/hList9"/>
    <dgm:cxn modelId="{40D08850-277F-46DF-9AC8-D7E97B12B1B4}" type="presOf" srcId="{E72AF9BE-7AFB-44E9-AB55-D5B0C67566BA}" destId="{37E4B20C-5BBF-4D87-8287-B79D4723A487}" srcOrd="1" destOrd="0" presId="urn:microsoft.com/office/officeart/2005/8/layout/hList9"/>
    <dgm:cxn modelId="{0F8FA939-C27B-4F75-B118-251CBA9B232A}" type="presOf" srcId="{C4EB1D52-B86F-400C-84A2-DD161BFADC02}" destId="{08332DDF-933F-4E8B-8831-0046308AA7D7}" srcOrd="0" destOrd="0" presId="urn:microsoft.com/office/officeart/2005/8/layout/hList9"/>
    <dgm:cxn modelId="{A895DDF8-5163-4534-A0CC-D29BDFAA0BE7}" srcId="{F74EB268-31DB-4642-8283-6CA9B87554B5}" destId="{F5C5BB3A-F9FF-47E1-BCAC-D50B192B46B6}" srcOrd="1" destOrd="0" parTransId="{60BF8CFF-0E04-4F19-98D8-EB20118C773A}" sibTransId="{AFD4A6AE-BA57-464C-9DA6-6D6BDB17A6EF}"/>
    <dgm:cxn modelId="{FFB7DFF1-D3FC-4085-B59E-33E56CB6BCA2}" type="presOf" srcId="{1843D597-98C4-452E-8E57-5959BE62F16F}" destId="{A58F86A2-A18A-46D9-81E8-2A1043507F26}" srcOrd="0" destOrd="0" presId="urn:microsoft.com/office/officeart/2005/8/layout/hList9"/>
    <dgm:cxn modelId="{51B29737-2E23-4BE3-85F0-8432AD0DEF4D}" type="presOf" srcId="{82BA0CEF-9126-47CC-AD2A-EF164A7F1FEF}" destId="{A3020C7E-91F1-4780-9DFE-4EE11768218A}" srcOrd="1" destOrd="0" presId="urn:microsoft.com/office/officeart/2005/8/layout/hList9"/>
    <dgm:cxn modelId="{18D5F2F4-FA50-4C5D-8996-6178787F1C01}" type="presOf" srcId="{69F1A2BF-BCAA-4723-964B-8207DDB59A8C}" destId="{67081502-E222-47E3-80E8-77980AD46DED}" srcOrd="0" destOrd="0" presId="urn:microsoft.com/office/officeart/2005/8/layout/hList9"/>
    <dgm:cxn modelId="{8F6FEBB2-AE94-4C43-B281-1C7F5051F3C2}" srcId="{F5C5BB3A-F9FF-47E1-BCAC-D50B192B46B6}" destId="{69F1A2BF-BCAA-4723-964B-8207DDB59A8C}" srcOrd="4" destOrd="0" parTransId="{93DCF8B6-2A90-4E3B-8D97-5462C5F8EC3C}" sibTransId="{8B66E5B7-96FD-4F48-8FDD-A721BC0CE84D}"/>
    <dgm:cxn modelId="{649ACB02-B59D-43B6-A60F-ECD0321B5582}" type="presOf" srcId="{F9B72D42-2554-4089-8F7A-B12FDE65ECBB}" destId="{406128CB-C353-4B78-A719-CC8BCCB6F3F0}" srcOrd="1" destOrd="0" presId="urn:microsoft.com/office/officeart/2005/8/layout/hList9"/>
    <dgm:cxn modelId="{5F6598C7-D55D-4448-A2A4-57F238192486}" type="presOf" srcId="{11B2ABFC-9A65-4BD9-9A3F-AF56D2D5C689}" destId="{89F3B5E8-F7A2-4D59-A227-7710A3D68E16}" srcOrd="0" destOrd="0" presId="urn:microsoft.com/office/officeart/2005/8/layout/hList9"/>
    <dgm:cxn modelId="{F5631AAE-46C1-4AE8-A4D8-E7599D0AC18F}" type="presOf" srcId="{38DC59E8-317E-4B0F-8136-3132C6C7183F}" destId="{4FA540B4-F93F-49A2-8584-7769CAE24F56}" srcOrd="0" destOrd="0" presId="urn:microsoft.com/office/officeart/2005/8/layout/hList9"/>
    <dgm:cxn modelId="{04B6790D-53EF-439F-9BCC-AC593DE3C88E}" type="presOf" srcId="{82BA0CEF-9126-47CC-AD2A-EF164A7F1FEF}" destId="{F6F5A3C5-0456-4FDF-A65B-C5A77C3EF6B2}" srcOrd="0" destOrd="0" presId="urn:microsoft.com/office/officeart/2005/8/layout/hList9"/>
    <dgm:cxn modelId="{4E70C139-4B9A-4E22-B2BC-145A1CCBE01D}" type="presOf" srcId="{00307343-F60B-4C07-A6CF-76D7FA360A89}" destId="{434B6330-AA69-4814-8422-13E1513A5366}" srcOrd="0" destOrd="0" presId="urn:microsoft.com/office/officeart/2005/8/layout/hList9"/>
    <dgm:cxn modelId="{368E7B22-9EE4-40FD-9145-E50863D46FAD}" type="presOf" srcId="{E8FF84E9-4C2C-4FC5-881B-9ACBFBFB4F3D}" destId="{4D0954D8-2FC7-44A7-BFEF-261F8F653DF7}" srcOrd="1" destOrd="0" presId="urn:microsoft.com/office/officeart/2005/8/layout/hList9"/>
    <dgm:cxn modelId="{00B36FF1-19A6-49E6-AE3D-203BFECACB12}" srcId="{F5C5BB3A-F9FF-47E1-BCAC-D50B192B46B6}" destId="{F9B72D42-2554-4089-8F7A-B12FDE65ECBB}" srcOrd="2" destOrd="0" parTransId="{62364835-C85B-4CBB-A769-8B577B8B5F55}" sibTransId="{CB3EB682-8D3E-454C-94DE-1FF1F8360B33}"/>
    <dgm:cxn modelId="{E6171707-D49B-4121-897E-CD7F561DEA01}" type="presOf" srcId="{F5C5BB3A-F9FF-47E1-BCAC-D50B192B46B6}" destId="{0E5E17C7-6979-441E-9F9F-D1420F26CC44}" srcOrd="0" destOrd="0" presId="urn:microsoft.com/office/officeart/2005/8/layout/hList9"/>
    <dgm:cxn modelId="{758A6C21-361A-4E5C-9E1B-4676D36E2DAE}" type="presOf" srcId="{C4EB1D52-B86F-400C-84A2-DD161BFADC02}" destId="{8376BC9A-7C10-4936-85A7-692150DC8AF1}" srcOrd="1" destOrd="0" presId="urn:microsoft.com/office/officeart/2005/8/layout/hList9"/>
    <dgm:cxn modelId="{0E336E7F-5321-4730-A2B9-D69266235701}" type="presOf" srcId="{F9B72D42-2554-4089-8F7A-B12FDE65ECBB}" destId="{685AFE56-60F6-47C2-A38F-E7CF77C982FC}" srcOrd="0" destOrd="0" presId="urn:microsoft.com/office/officeart/2005/8/layout/hList9"/>
    <dgm:cxn modelId="{9529DBBE-BF70-4D91-9EF1-07C812F0C434}" srcId="{F5C5BB3A-F9FF-47E1-BCAC-D50B192B46B6}" destId="{11B2ABFC-9A65-4BD9-9A3F-AF56D2D5C689}" srcOrd="5" destOrd="0" parTransId="{A6BA8F53-F066-43FA-B2DC-AE10AFC17C41}" sibTransId="{C03458D8-E9F0-4100-9A93-F1EDE95DDF2C}"/>
    <dgm:cxn modelId="{564383AB-8E89-43CA-BD44-267F621F3B01}" srcId="{1843D597-98C4-452E-8E57-5959BE62F16F}" destId="{4E9F1912-CE03-4379-9A1B-A1C7F4153984}" srcOrd="0" destOrd="0" parTransId="{68E4D385-5DE0-4F74-8475-946CA4E8C33D}" sibTransId="{D1BB6DE9-5952-4930-909A-BC74F975E93B}"/>
    <dgm:cxn modelId="{2365D916-89F8-4584-A309-36978CAF5329}" type="presParOf" srcId="{ACC25F5B-94C9-4595-A020-CBC4FDD4F4B8}" destId="{9EF84716-E525-4056-92D3-7CFD56BDD5FD}" srcOrd="0" destOrd="0" presId="urn:microsoft.com/office/officeart/2005/8/layout/hList9"/>
    <dgm:cxn modelId="{2539B361-45C5-4F11-8451-D9DB31AC2AEB}" type="presParOf" srcId="{ACC25F5B-94C9-4595-A020-CBC4FDD4F4B8}" destId="{2E08C345-3B8F-481E-94D6-8359AB590631}" srcOrd="1" destOrd="0" presId="urn:microsoft.com/office/officeart/2005/8/layout/hList9"/>
    <dgm:cxn modelId="{3C5E133F-B128-4218-A52E-A754BA5355D8}" type="presParOf" srcId="{2E08C345-3B8F-481E-94D6-8359AB590631}" destId="{8E75D43E-311B-4397-8E24-FA0D5FF43506}" srcOrd="0" destOrd="0" presId="urn:microsoft.com/office/officeart/2005/8/layout/hList9"/>
    <dgm:cxn modelId="{FDED1D9E-B0FC-45C7-A410-6FB3553759E6}" type="presParOf" srcId="{2E08C345-3B8F-481E-94D6-8359AB590631}" destId="{FB9AD5D0-5481-4103-9F88-64273F1BF5DD}" srcOrd="1" destOrd="0" presId="urn:microsoft.com/office/officeart/2005/8/layout/hList9"/>
    <dgm:cxn modelId="{9BC8BF6D-7BAC-4054-988E-5BA72A1427CD}" type="presParOf" srcId="{FB9AD5D0-5481-4103-9F88-64273F1BF5DD}" destId="{C7D3A5FD-E3A4-40BA-AB55-EC083EC4A8AC}" srcOrd="0" destOrd="0" presId="urn:microsoft.com/office/officeart/2005/8/layout/hList9"/>
    <dgm:cxn modelId="{197EC3A2-D6BD-4E13-A74D-169C3B24AE2E}" type="presParOf" srcId="{FB9AD5D0-5481-4103-9F88-64273F1BF5DD}" destId="{5E5D8CBB-B7BE-4A41-BEFD-04D94F3540DA}" srcOrd="1" destOrd="0" presId="urn:microsoft.com/office/officeart/2005/8/layout/hList9"/>
    <dgm:cxn modelId="{1E028BDD-1578-447F-8D5E-4E1ED62E7DE6}" type="presParOf" srcId="{2E08C345-3B8F-481E-94D6-8359AB590631}" destId="{6A18FAC2-0A3B-47F2-8C49-BAEA62E02E29}" srcOrd="2" destOrd="0" presId="urn:microsoft.com/office/officeart/2005/8/layout/hList9"/>
    <dgm:cxn modelId="{F1E09788-F4DE-4B63-B9D2-E860DB6557A4}" type="presParOf" srcId="{6A18FAC2-0A3B-47F2-8C49-BAEA62E02E29}" destId="{08332DDF-933F-4E8B-8831-0046308AA7D7}" srcOrd="0" destOrd="0" presId="urn:microsoft.com/office/officeart/2005/8/layout/hList9"/>
    <dgm:cxn modelId="{B835242F-436E-43EF-8D9C-46E5D6F604FF}" type="presParOf" srcId="{6A18FAC2-0A3B-47F2-8C49-BAEA62E02E29}" destId="{8376BC9A-7C10-4936-85A7-692150DC8AF1}" srcOrd="1" destOrd="0" presId="urn:microsoft.com/office/officeart/2005/8/layout/hList9"/>
    <dgm:cxn modelId="{486AA6EA-CC2E-4A94-BB3B-A61D9C09AA16}" type="presParOf" srcId="{2E08C345-3B8F-481E-94D6-8359AB590631}" destId="{730920B8-D3B1-462E-BBFC-2068BBE57414}" srcOrd="3" destOrd="0" presId="urn:microsoft.com/office/officeart/2005/8/layout/hList9"/>
    <dgm:cxn modelId="{A05D6FC9-97E2-42C4-935C-B9F993B937D9}" type="presParOf" srcId="{730920B8-D3B1-462E-BBFC-2068BBE57414}" destId="{434B6330-AA69-4814-8422-13E1513A5366}" srcOrd="0" destOrd="0" presId="urn:microsoft.com/office/officeart/2005/8/layout/hList9"/>
    <dgm:cxn modelId="{CD8B10BA-080D-4621-9CF6-478EF6A73607}" type="presParOf" srcId="{730920B8-D3B1-462E-BBFC-2068BBE57414}" destId="{9325CFA3-ACAC-4B66-A2FB-A149F8365FBC}" srcOrd="1" destOrd="0" presId="urn:microsoft.com/office/officeart/2005/8/layout/hList9"/>
    <dgm:cxn modelId="{5EAEFE88-F751-497F-A85F-71626CE76F2D}" type="presParOf" srcId="{2E08C345-3B8F-481E-94D6-8359AB590631}" destId="{B69C9519-FE11-446F-9530-BF318BFE5C2D}" srcOrd="4" destOrd="0" presId="urn:microsoft.com/office/officeart/2005/8/layout/hList9"/>
    <dgm:cxn modelId="{D51940DD-449C-4DEB-A546-A29BA088DEA0}" type="presParOf" srcId="{B69C9519-FE11-446F-9530-BF318BFE5C2D}" destId="{2BE4A313-6FD4-4EEF-B8DA-9D95CAE50318}" srcOrd="0" destOrd="0" presId="urn:microsoft.com/office/officeart/2005/8/layout/hList9"/>
    <dgm:cxn modelId="{1C63075C-4395-463C-B658-EE044AEAD86B}" type="presParOf" srcId="{B69C9519-FE11-446F-9530-BF318BFE5C2D}" destId="{3BBB5848-AE23-49F1-BC6C-17CB49E551A7}" srcOrd="1" destOrd="0" presId="urn:microsoft.com/office/officeart/2005/8/layout/hList9"/>
    <dgm:cxn modelId="{CD897325-22CB-4147-8100-E79FBF207D4D}" type="presParOf" srcId="{ACC25F5B-94C9-4595-A020-CBC4FDD4F4B8}" destId="{A4B41CEF-C99F-4AFD-93D0-22F7E875A926}" srcOrd="2" destOrd="0" presId="urn:microsoft.com/office/officeart/2005/8/layout/hList9"/>
    <dgm:cxn modelId="{3870C4DD-BF4F-4F51-98F6-AABA75558C21}" type="presParOf" srcId="{ACC25F5B-94C9-4595-A020-CBC4FDD4F4B8}" destId="{A58F86A2-A18A-46D9-81E8-2A1043507F26}" srcOrd="3" destOrd="0" presId="urn:microsoft.com/office/officeart/2005/8/layout/hList9"/>
    <dgm:cxn modelId="{9C124C72-2BF3-4780-BC2D-B5AD361BAB18}" type="presParOf" srcId="{ACC25F5B-94C9-4595-A020-CBC4FDD4F4B8}" destId="{9714749B-0E04-4D17-B015-FB45289AFAE2}" srcOrd="4" destOrd="0" presId="urn:microsoft.com/office/officeart/2005/8/layout/hList9"/>
    <dgm:cxn modelId="{618AF38D-47B7-4F45-B450-E85257CA613A}" type="presParOf" srcId="{ACC25F5B-94C9-4595-A020-CBC4FDD4F4B8}" destId="{BB2D05D0-1F31-4D55-AC59-71C84CADA566}" srcOrd="5" destOrd="0" presId="urn:microsoft.com/office/officeart/2005/8/layout/hList9"/>
    <dgm:cxn modelId="{B227B135-F514-471B-9DE6-07FEB1125E17}" type="presParOf" srcId="{ACC25F5B-94C9-4595-A020-CBC4FDD4F4B8}" destId="{2FFACFB6-CDF4-4639-B17D-66D981058A72}" srcOrd="6" destOrd="0" presId="urn:microsoft.com/office/officeart/2005/8/layout/hList9"/>
    <dgm:cxn modelId="{73276037-B784-47F7-8210-B90FD6D36612}" type="presParOf" srcId="{2FFACFB6-CDF4-4639-B17D-66D981058A72}" destId="{D3FE0B6D-7581-4C9A-BF7F-9EEF1F3BAC35}" srcOrd="0" destOrd="0" presId="urn:microsoft.com/office/officeart/2005/8/layout/hList9"/>
    <dgm:cxn modelId="{E0B27C46-ED2B-4009-93BD-E6A73C52F5B1}" type="presParOf" srcId="{2FFACFB6-CDF4-4639-B17D-66D981058A72}" destId="{28EBDCE0-46DB-438F-B668-637F19F12D29}" srcOrd="1" destOrd="0" presId="urn:microsoft.com/office/officeart/2005/8/layout/hList9"/>
    <dgm:cxn modelId="{E4E1EDBC-6942-4108-8BD4-E101EE7FB00A}" type="presParOf" srcId="{28EBDCE0-46DB-438F-B668-637F19F12D29}" destId="{F6F5A3C5-0456-4FDF-A65B-C5A77C3EF6B2}" srcOrd="0" destOrd="0" presId="urn:microsoft.com/office/officeart/2005/8/layout/hList9"/>
    <dgm:cxn modelId="{0B72A690-53FC-493F-88E4-AB2A6BA8A801}" type="presParOf" srcId="{28EBDCE0-46DB-438F-B668-637F19F12D29}" destId="{A3020C7E-91F1-4780-9DFE-4EE11768218A}" srcOrd="1" destOrd="0" presId="urn:microsoft.com/office/officeart/2005/8/layout/hList9"/>
    <dgm:cxn modelId="{03B0F385-6888-400E-B583-7C669389563B}" type="presParOf" srcId="{2FFACFB6-CDF4-4639-B17D-66D981058A72}" destId="{7D272BD3-87D7-472B-AC8E-A60133A90022}" srcOrd="2" destOrd="0" presId="urn:microsoft.com/office/officeart/2005/8/layout/hList9"/>
    <dgm:cxn modelId="{A543B79D-A9BC-46EB-B445-66B52DC5038F}" type="presParOf" srcId="{7D272BD3-87D7-472B-AC8E-A60133A90022}" destId="{FA473FB3-B3DF-4EB0-880B-4937682248B7}" srcOrd="0" destOrd="0" presId="urn:microsoft.com/office/officeart/2005/8/layout/hList9"/>
    <dgm:cxn modelId="{CE268DC0-32D1-4988-8CD2-D39742392203}" type="presParOf" srcId="{7D272BD3-87D7-472B-AC8E-A60133A90022}" destId="{37E4B20C-5BBF-4D87-8287-B79D4723A487}" srcOrd="1" destOrd="0" presId="urn:microsoft.com/office/officeart/2005/8/layout/hList9"/>
    <dgm:cxn modelId="{58E49FA0-CF5B-40CA-AC11-F285EC3A585B}" type="presParOf" srcId="{2FFACFB6-CDF4-4639-B17D-66D981058A72}" destId="{73BDBC77-761C-45D4-9D62-AE9181BFE7D4}" srcOrd="3" destOrd="0" presId="urn:microsoft.com/office/officeart/2005/8/layout/hList9"/>
    <dgm:cxn modelId="{75A441C4-D9D5-4A69-8913-5AD80FADB7DC}" type="presParOf" srcId="{73BDBC77-761C-45D4-9D62-AE9181BFE7D4}" destId="{685AFE56-60F6-47C2-A38F-E7CF77C982FC}" srcOrd="0" destOrd="0" presId="urn:microsoft.com/office/officeart/2005/8/layout/hList9"/>
    <dgm:cxn modelId="{8FE75BEC-FF64-4F87-A8DA-D43915CB0137}" type="presParOf" srcId="{73BDBC77-761C-45D4-9D62-AE9181BFE7D4}" destId="{406128CB-C353-4B78-A719-CC8BCCB6F3F0}" srcOrd="1" destOrd="0" presId="urn:microsoft.com/office/officeart/2005/8/layout/hList9"/>
    <dgm:cxn modelId="{2508724B-B8EE-4D37-95E0-AD327E08E80A}" type="presParOf" srcId="{2FFACFB6-CDF4-4639-B17D-66D981058A72}" destId="{DD68BB93-1E57-4B3C-80C1-4623273F3529}" srcOrd="4" destOrd="0" presId="urn:microsoft.com/office/officeart/2005/8/layout/hList9"/>
    <dgm:cxn modelId="{7A401991-B5D4-4F87-A9E0-5677F2F96FBB}" type="presParOf" srcId="{DD68BB93-1E57-4B3C-80C1-4623273F3529}" destId="{249D67EE-B910-4BF3-AA12-089F3A15295D}" srcOrd="0" destOrd="0" presId="urn:microsoft.com/office/officeart/2005/8/layout/hList9"/>
    <dgm:cxn modelId="{F52A5313-9A5F-4CEE-9CFE-D71D3126C34E}" type="presParOf" srcId="{DD68BB93-1E57-4B3C-80C1-4623273F3529}" destId="{4D0954D8-2FC7-44A7-BFEF-261F8F653DF7}" srcOrd="1" destOrd="0" presId="urn:microsoft.com/office/officeart/2005/8/layout/hList9"/>
    <dgm:cxn modelId="{1C4D34A3-C7B4-4881-95FC-60FE8AE4141D}" type="presParOf" srcId="{2FFACFB6-CDF4-4639-B17D-66D981058A72}" destId="{BE00CD1E-AD7E-4495-964D-EDD4DC780FA4}" srcOrd="5" destOrd="0" presId="urn:microsoft.com/office/officeart/2005/8/layout/hList9"/>
    <dgm:cxn modelId="{82A2D13B-74EC-468C-8B2D-7C6F41274739}" type="presParOf" srcId="{BE00CD1E-AD7E-4495-964D-EDD4DC780FA4}" destId="{67081502-E222-47E3-80E8-77980AD46DED}" srcOrd="0" destOrd="0" presId="urn:microsoft.com/office/officeart/2005/8/layout/hList9"/>
    <dgm:cxn modelId="{CAF47BFC-C86D-4000-A379-267C058904CC}" type="presParOf" srcId="{BE00CD1E-AD7E-4495-964D-EDD4DC780FA4}" destId="{4BCC8A62-1664-43DC-B81E-A19F761C4EAF}" srcOrd="1" destOrd="0" presId="urn:microsoft.com/office/officeart/2005/8/layout/hList9"/>
    <dgm:cxn modelId="{FCD4A2CC-379B-4FB9-A4A3-040192C8F0E8}" type="presParOf" srcId="{2FFACFB6-CDF4-4639-B17D-66D981058A72}" destId="{25CD59B8-9DD9-49D6-A6AF-EBFCE0DD5DAF}" srcOrd="6" destOrd="0" presId="urn:microsoft.com/office/officeart/2005/8/layout/hList9"/>
    <dgm:cxn modelId="{B609C973-E7DC-420F-9E19-BC4217A8B07D}" type="presParOf" srcId="{25CD59B8-9DD9-49D6-A6AF-EBFCE0DD5DAF}" destId="{89F3B5E8-F7A2-4D59-A227-7710A3D68E16}" srcOrd="0" destOrd="0" presId="urn:microsoft.com/office/officeart/2005/8/layout/hList9"/>
    <dgm:cxn modelId="{20111563-38A6-4436-AF3B-3ECC3468AC38}" type="presParOf" srcId="{25CD59B8-9DD9-49D6-A6AF-EBFCE0DD5DAF}" destId="{DC0CA29D-C8DE-4965-AAF3-07AFD65D0CFD}" srcOrd="1" destOrd="0" presId="urn:microsoft.com/office/officeart/2005/8/layout/hList9"/>
    <dgm:cxn modelId="{97777961-3A1B-4010-91D1-3B0F499DFFC3}" type="presParOf" srcId="{2FFACFB6-CDF4-4639-B17D-66D981058A72}" destId="{95D35DE0-7006-438A-982C-6C964A0D1581}" srcOrd="7" destOrd="0" presId="urn:microsoft.com/office/officeart/2005/8/layout/hList9"/>
    <dgm:cxn modelId="{58BFC752-9F76-419C-AC37-41F4DF7C778C}" type="presParOf" srcId="{95D35DE0-7006-438A-982C-6C964A0D1581}" destId="{4FA540B4-F93F-49A2-8584-7769CAE24F56}" srcOrd="0" destOrd="0" presId="urn:microsoft.com/office/officeart/2005/8/layout/hList9"/>
    <dgm:cxn modelId="{B6321FFC-AF63-4F8E-AC92-78156521B1E2}" type="presParOf" srcId="{95D35DE0-7006-438A-982C-6C964A0D1581}" destId="{2207DF46-97F0-4355-A434-BBF4B3F24B6D}" srcOrd="1" destOrd="0" presId="urn:microsoft.com/office/officeart/2005/8/layout/hList9"/>
    <dgm:cxn modelId="{CD791961-5AFE-46FC-B04D-2A6DFF9B13A9}" type="presParOf" srcId="{ACC25F5B-94C9-4595-A020-CBC4FDD4F4B8}" destId="{273DA1E8-820D-4279-B66F-BA41DE0746EC}" srcOrd="7" destOrd="0" presId="urn:microsoft.com/office/officeart/2005/8/layout/hList9"/>
    <dgm:cxn modelId="{B9C2DF6F-A26E-490F-88E8-A81D00C686CA}" type="presParOf" srcId="{ACC25F5B-94C9-4595-A020-CBC4FDD4F4B8}" destId="{0E5E17C7-6979-441E-9F9F-D1420F26CC44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D3A5FD-E3A4-40BA-AB55-EC083EC4A8AC}">
      <dsp:nvSpPr>
        <dsp:cNvPr id="0" name=""/>
        <dsp:cNvSpPr/>
      </dsp:nvSpPr>
      <dsp:spPr>
        <a:xfrm>
          <a:off x="1933884" y="152141"/>
          <a:ext cx="2189642" cy="60608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Zavedenie participatívneho mechanizmu do výberu datasetov</a:t>
          </a:r>
          <a:endParaRPr lang="sk-SK" sz="1200" kern="1200" dirty="0">
            <a:latin typeface="Georgia" panose="02040502050405020303" pitchFamily="18" charset="0"/>
          </a:endParaRPr>
        </a:p>
      </dsp:txBody>
      <dsp:txXfrm>
        <a:off x="2284227" y="152141"/>
        <a:ext cx="1839299" cy="606089"/>
      </dsp:txXfrm>
    </dsp:sp>
    <dsp:sp modelId="{08332DDF-933F-4E8B-8831-0046308AA7D7}">
      <dsp:nvSpPr>
        <dsp:cNvPr id="0" name=""/>
        <dsp:cNvSpPr/>
      </dsp:nvSpPr>
      <dsp:spPr>
        <a:xfrm>
          <a:off x="1933884" y="758230"/>
          <a:ext cx="2189642" cy="60608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Technická a legislatívna podpora</a:t>
          </a:r>
          <a:endParaRPr lang="sk-SK" sz="1200" kern="1200" dirty="0">
            <a:latin typeface="Georgia" panose="02040502050405020303" pitchFamily="18" charset="0"/>
          </a:endParaRPr>
        </a:p>
      </dsp:txBody>
      <dsp:txXfrm>
        <a:off x="2284227" y="758230"/>
        <a:ext cx="1839299" cy="606089"/>
      </dsp:txXfrm>
    </dsp:sp>
    <dsp:sp modelId="{434B6330-AA69-4814-8422-13E1513A5366}">
      <dsp:nvSpPr>
        <dsp:cNvPr id="0" name=""/>
        <dsp:cNvSpPr/>
      </dsp:nvSpPr>
      <dsp:spPr>
        <a:xfrm>
          <a:off x="1933884" y="1364320"/>
          <a:ext cx="2189642" cy="60608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Možnosť čerpania finančných zdrojov na podporu otvorených dát</a:t>
          </a:r>
          <a:endParaRPr lang="sk-SK" sz="1200" kern="1200" dirty="0">
            <a:latin typeface="Georgia" panose="02040502050405020303" pitchFamily="18" charset="0"/>
          </a:endParaRPr>
        </a:p>
      </dsp:txBody>
      <dsp:txXfrm>
        <a:off x="2284227" y="1364320"/>
        <a:ext cx="1839299" cy="606089"/>
      </dsp:txXfrm>
    </dsp:sp>
    <dsp:sp modelId="{2BE4A313-6FD4-4EEF-B8DA-9D95CAE50318}">
      <dsp:nvSpPr>
        <dsp:cNvPr id="0" name=""/>
        <dsp:cNvSpPr/>
      </dsp:nvSpPr>
      <dsp:spPr>
        <a:xfrm>
          <a:off x="1933884" y="1970410"/>
          <a:ext cx="2189642" cy="37450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Výstup projektu COMSODE</a:t>
          </a:r>
          <a:endParaRPr lang="sk-SK" sz="1200" kern="1200" dirty="0">
            <a:latin typeface="Georgia" panose="02040502050405020303" pitchFamily="18" charset="0"/>
          </a:endParaRPr>
        </a:p>
      </dsp:txBody>
      <dsp:txXfrm>
        <a:off x="2284227" y="1970410"/>
        <a:ext cx="1839299" cy="374508"/>
      </dsp:txXfrm>
    </dsp:sp>
    <dsp:sp modelId="{A58F86A2-A18A-46D9-81E8-2A1043507F26}">
      <dsp:nvSpPr>
        <dsp:cNvPr id="0" name=""/>
        <dsp:cNvSpPr/>
      </dsp:nvSpPr>
      <dsp:spPr>
        <a:xfrm>
          <a:off x="1362368" y="627"/>
          <a:ext cx="739202" cy="6057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dirty="0" smtClean="0">
              <a:latin typeface="Georgia" panose="02040502050405020303" pitchFamily="18" charset="0"/>
            </a:rPr>
            <a:t>+</a:t>
          </a:r>
          <a:endParaRPr lang="sk-SK" sz="2000" b="1" kern="1200" dirty="0">
            <a:latin typeface="Georgia" panose="02040502050405020303" pitchFamily="18" charset="0"/>
          </a:endParaRPr>
        </a:p>
      </dsp:txBody>
      <dsp:txXfrm>
        <a:off x="1470622" y="89342"/>
        <a:ext cx="522694" cy="428356"/>
      </dsp:txXfrm>
    </dsp:sp>
    <dsp:sp modelId="{F6F5A3C5-0456-4FDF-A65B-C5A77C3EF6B2}">
      <dsp:nvSpPr>
        <dsp:cNvPr id="0" name=""/>
        <dsp:cNvSpPr/>
      </dsp:nvSpPr>
      <dsp:spPr>
        <a:xfrm>
          <a:off x="4862729" y="152141"/>
          <a:ext cx="2189642" cy="60608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Nezverejnené najžiadanejšie datasety</a:t>
          </a:r>
          <a:endParaRPr lang="sk-SK" sz="1200" kern="1200" dirty="0">
            <a:latin typeface="Georgia" panose="02040502050405020303" pitchFamily="18" charset="0"/>
          </a:endParaRPr>
        </a:p>
      </dsp:txBody>
      <dsp:txXfrm>
        <a:off x="5213072" y="152141"/>
        <a:ext cx="1839299" cy="606089"/>
      </dsp:txXfrm>
    </dsp:sp>
    <dsp:sp modelId="{FA473FB3-B3DF-4EB0-880B-4937682248B7}">
      <dsp:nvSpPr>
        <dsp:cNvPr id="0" name=""/>
        <dsp:cNvSpPr/>
      </dsp:nvSpPr>
      <dsp:spPr>
        <a:xfrm>
          <a:off x="4862729" y="758230"/>
          <a:ext cx="2189642" cy="60608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Nízky nárast datasetov jednotlivých rezortov</a:t>
          </a:r>
        </a:p>
      </dsp:txBody>
      <dsp:txXfrm>
        <a:off x="5213072" y="758230"/>
        <a:ext cx="1839299" cy="606089"/>
      </dsp:txXfrm>
    </dsp:sp>
    <dsp:sp modelId="{685AFE56-60F6-47C2-A38F-E7CF77C982FC}">
      <dsp:nvSpPr>
        <dsp:cNvPr id="0" name=""/>
        <dsp:cNvSpPr/>
      </dsp:nvSpPr>
      <dsp:spPr>
        <a:xfrm>
          <a:off x="4862729" y="1364320"/>
          <a:ext cx="2189642" cy="60608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Nedostatočná osveta prínosu otvorených dát</a:t>
          </a:r>
        </a:p>
      </dsp:txBody>
      <dsp:txXfrm>
        <a:off x="5213072" y="1364320"/>
        <a:ext cx="1839299" cy="606089"/>
      </dsp:txXfrm>
    </dsp:sp>
    <dsp:sp modelId="{249D67EE-B910-4BF3-AA12-089F3A15295D}">
      <dsp:nvSpPr>
        <dsp:cNvPr id="0" name=""/>
        <dsp:cNvSpPr/>
      </dsp:nvSpPr>
      <dsp:spPr>
        <a:xfrm>
          <a:off x="4862729" y="1970410"/>
          <a:ext cx="2189642" cy="60608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Zverejnené nezaujímavé datasety</a:t>
          </a:r>
        </a:p>
      </dsp:txBody>
      <dsp:txXfrm>
        <a:off x="5213072" y="1970410"/>
        <a:ext cx="1839299" cy="606089"/>
      </dsp:txXfrm>
    </dsp:sp>
    <dsp:sp modelId="{67081502-E222-47E3-80E8-77980AD46DED}">
      <dsp:nvSpPr>
        <dsp:cNvPr id="0" name=""/>
        <dsp:cNvSpPr/>
      </dsp:nvSpPr>
      <dsp:spPr>
        <a:xfrm>
          <a:off x="4862729" y="2576499"/>
          <a:ext cx="2189642" cy="60608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Nejasný majiteľ témy</a:t>
          </a:r>
        </a:p>
      </dsp:txBody>
      <dsp:txXfrm>
        <a:off x="5213072" y="2576499"/>
        <a:ext cx="1839299" cy="606089"/>
      </dsp:txXfrm>
    </dsp:sp>
    <dsp:sp modelId="{89F3B5E8-F7A2-4D59-A227-7710A3D68E16}">
      <dsp:nvSpPr>
        <dsp:cNvPr id="0" name=""/>
        <dsp:cNvSpPr/>
      </dsp:nvSpPr>
      <dsp:spPr>
        <a:xfrm>
          <a:off x="4862729" y="3182589"/>
          <a:ext cx="2189642" cy="60608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Nedostatočná komunikácia so zodpovednými osobami</a:t>
          </a:r>
        </a:p>
      </dsp:txBody>
      <dsp:txXfrm>
        <a:off x="5213072" y="3182589"/>
        <a:ext cx="1839299" cy="606089"/>
      </dsp:txXfrm>
    </dsp:sp>
    <dsp:sp modelId="{4FA540B4-F93F-49A2-8584-7769CAE24F56}">
      <dsp:nvSpPr>
        <dsp:cNvPr id="0" name=""/>
        <dsp:cNvSpPr/>
      </dsp:nvSpPr>
      <dsp:spPr>
        <a:xfrm>
          <a:off x="4862729" y="3788678"/>
          <a:ext cx="2189642" cy="37450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Obmedzené zdroje ÚSV ROS</a:t>
          </a:r>
        </a:p>
      </dsp:txBody>
      <dsp:txXfrm>
        <a:off x="5213072" y="3788678"/>
        <a:ext cx="1839299" cy="374508"/>
      </dsp:txXfrm>
    </dsp:sp>
    <dsp:sp modelId="{0E5E17C7-6979-441E-9F9F-D1420F26CC44}">
      <dsp:nvSpPr>
        <dsp:cNvPr id="0" name=""/>
        <dsp:cNvSpPr/>
      </dsp:nvSpPr>
      <dsp:spPr>
        <a:xfrm>
          <a:off x="4274076" y="627"/>
          <a:ext cx="739202" cy="6057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>
              <a:latin typeface="Georgia" panose="02040502050405020303" pitchFamily="18" charset="0"/>
            </a:rPr>
            <a:t>-</a:t>
          </a:r>
          <a:endParaRPr lang="sk-SK" sz="2000" kern="1200" dirty="0">
            <a:latin typeface="Georgia" panose="02040502050405020303" pitchFamily="18" charset="0"/>
          </a:endParaRPr>
        </a:p>
      </dsp:txBody>
      <dsp:txXfrm>
        <a:off x="4382330" y="89342"/>
        <a:ext cx="522694" cy="428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1CD46-3E5F-4D4A-9DBB-6CC5BC7FBC64}" type="datetimeFigureOut">
              <a:rPr lang="sk-SK" smtClean="0"/>
              <a:t>16. 3. 2016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48075-9687-487A-A7B7-2C1D0D4252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580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2800" dirty="0" smtClean="0">
                <a:latin typeface="Georgia" panose="02040502050405020303" pitchFamily="18" charset="0"/>
              </a:rPr>
              <a:t>Regionálne workshopy k tvorbe </a:t>
            </a:r>
          </a:p>
          <a:p>
            <a:pPr marL="0" indent="0" algn="ctr">
              <a:buNone/>
            </a:pP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Akčného plánu </a:t>
            </a: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OGP 2016 – </a:t>
            </a: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2019</a:t>
            </a:r>
          </a:p>
          <a:p>
            <a:pPr marL="0" indent="0" algn="ctr">
              <a:buNone/>
            </a:pPr>
            <a:r>
              <a:rPr lang="sk-SK" sz="2400" dirty="0" smtClean="0">
                <a:latin typeface="Georgia" panose="02040502050405020303" pitchFamily="18" charset="0"/>
              </a:rPr>
              <a:t>21.-23.03.2016</a:t>
            </a:r>
            <a:r>
              <a:rPr lang="sk-SK" sz="2800" dirty="0">
                <a:latin typeface="Georgia" panose="02040502050405020303" pitchFamily="18" charset="0"/>
              </a:rPr>
              <a:t/>
            </a:r>
            <a:br>
              <a:rPr lang="sk-SK" sz="2800" dirty="0">
                <a:latin typeface="Georgia" panose="02040502050405020303" pitchFamily="18" charset="0"/>
              </a:rPr>
            </a:br>
            <a:r>
              <a:rPr lang="sk-SK" sz="2800" dirty="0">
                <a:latin typeface="Georgia" panose="02040502050405020303" pitchFamily="18" charset="0"/>
              </a:rPr>
              <a:t/>
            </a:r>
            <a:br>
              <a:rPr lang="sk-SK" sz="2800" dirty="0">
                <a:latin typeface="Georgia" panose="02040502050405020303" pitchFamily="18" charset="0"/>
              </a:rPr>
            </a:br>
            <a:r>
              <a:rPr lang="sk-SK" sz="2800" dirty="0">
                <a:latin typeface="Georgia" panose="02040502050405020303" pitchFamily="18" charset="0"/>
              </a:rPr>
              <a:t>Pracovná skupina</a:t>
            </a:r>
            <a:br>
              <a:rPr lang="sk-SK" sz="2800" dirty="0">
                <a:latin typeface="Georgia" panose="02040502050405020303" pitchFamily="18" charset="0"/>
              </a:rPr>
            </a:br>
            <a:r>
              <a:rPr lang="sk-SK" sz="2800" b="1" i="1" dirty="0" smtClean="0">
                <a:solidFill>
                  <a:srgbClr val="FFC000"/>
                </a:solidFill>
                <a:latin typeface="Georgia" panose="02040502050405020303" pitchFamily="18" charset="0"/>
              </a:rPr>
              <a:t>Otvorené informácie</a:t>
            </a:r>
          </a:p>
          <a:p>
            <a:pPr marL="0" indent="0" algn="ctr">
              <a:buNone/>
            </a:pPr>
            <a:endParaRPr lang="sk-SK" sz="2400" dirty="0">
              <a:latin typeface="Georgia" panose="02040502050405020303" pitchFamily="18" charset="0"/>
            </a:endParaRPr>
          </a:p>
          <a:p>
            <a:pPr marL="0" indent="0" algn="r">
              <a:buNone/>
            </a:pPr>
            <a:r>
              <a:rPr lang="sk-SK" sz="2800" dirty="0" smtClean="0">
                <a:latin typeface="Georgia" panose="02040502050405020303" pitchFamily="18" charset="0"/>
              </a:rPr>
              <a:t> </a:t>
            </a:r>
            <a:r>
              <a:rPr lang="sk-SK" sz="2800" dirty="0">
                <a:latin typeface="Georgia" panose="02040502050405020303" pitchFamily="18" charset="0"/>
              </a:rPr>
              <a:t>Milan Andrejkovič, Iveta </a:t>
            </a:r>
            <a:r>
              <a:rPr lang="sk-SK" sz="2800" dirty="0" smtClean="0">
                <a:latin typeface="Georgia" panose="02040502050405020303" pitchFamily="18" charset="0"/>
              </a:rPr>
              <a:t>Ferčíková</a:t>
            </a: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70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k-SK" sz="23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Záväzky Akčného plánu OGP 2016 – 2019</a:t>
            </a:r>
          </a:p>
          <a:p>
            <a:pPr marL="0" indent="0">
              <a:buNone/>
            </a:pPr>
            <a:endParaRPr lang="sk-SK" sz="11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k-SK" sz="1600" b="1" dirty="0" smtClean="0">
                <a:latin typeface="Georgia" panose="02040502050405020303" pitchFamily="18" charset="0"/>
              </a:rPr>
              <a:t>Modul </a:t>
            </a:r>
            <a:r>
              <a:rPr lang="sk-SK" sz="1600" b="1" dirty="0">
                <a:latin typeface="Georgia" panose="02040502050405020303" pitchFamily="18" charset="0"/>
              </a:rPr>
              <a:t>dotačných schém</a:t>
            </a:r>
          </a:p>
          <a:p>
            <a:pPr>
              <a:lnSpc>
                <a:spcPct val="150000"/>
              </a:lnSpc>
            </a:pPr>
            <a:r>
              <a:rPr lang="sk-SK" sz="1600" dirty="0">
                <a:latin typeface="Georgia" panose="02040502050405020303" pitchFamily="18" charset="0"/>
              </a:rPr>
              <a:t>Nadefinovať minimálnu štruktúru údajov pri zverejňovaní informácií o využívaní európskych štrukturálnych a investičných fondov, Finančného mechanizmu EHP, Nórskeho finančného mechanizmu, Švajčiarskeho finančného mechanizmu a dotačných schém zo štátneho rozpočtu SR </a:t>
            </a:r>
          </a:p>
          <a:p>
            <a:pPr>
              <a:lnSpc>
                <a:spcPct val="150000"/>
              </a:lnSpc>
            </a:pPr>
            <a:r>
              <a:rPr lang="sk-SK" sz="1600" dirty="0">
                <a:latin typeface="Georgia" panose="02040502050405020303" pitchFamily="18" charset="0"/>
              </a:rPr>
              <a:t>Zverejniť dáta o využívaní financií poskytnutých ústrednými orgánmi štátnej správy v rámci európskych štrukturálnych a investičných fondov, Finančného mechanizmu EHP, Nórskeho finančného mechanizmu, Švajčiarskeho finančného mechanizmu a dotačných schém zo štátneho rozpočtu SR minimálne v definovanej štruktúre na webovej stránke https://data.gov.sk/dotacie.</a:t>
            </a: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8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k-SK" sz="23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Záväzky Akčného plánu OGP 2016 – 2019</a:t>
            </a:r>
          </a:p>
          <a:p>
            <a:pPr marL="0" indent="0">
              <a:buNone/>
            </a:pPr>
            <a:endParaRPr lang="sk-SK" sz="11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k-SK" sz="1600" b="1" dirty="0" smtClean="0">
                <a:latin typeface="Georgia" panose="02040502050405020303" pitchFamily="18" charset="0"/>
              </a:rPr>
              <a:t>Modul </a:t>
            </a:r>
            <a:r>
              <a:rPr lang="sk-SK" sz="1600" b="1" dirty="0">
                <a:latin typeface="Georgia" panose="02040502050405020303" pitchFamily="18" charset="0"/>
              </a:rPr>
              <a:t>dotačných schém</a:t>
            </a:r>
          </a:p>
          <a:p>
            <a:pPr>
              <a:lnSpc>
                <a:spcPct val="150000"/>
              </a:lnSpc>
            </a:pPr>
            <a:r>
              <a:rPr lang="sk-SK" sz="1600" dirty="0">
                <a:latin typeface="Georgia" panose="02040502050405020303" pitchFamily="18" charset="0"/>
              </a:rPr>
              <a:t>Nadefinovať minimálnu štruktúru údajov pri zverejňovaní informácií o využívaní európskych štrukturálnych a investičných fondov, Finančného mechanizmu EHP, Nórskeho finančného mechanizmu, Švajčiarskeho finančného mechanizmu a dotačných schém zo štátneho rozpočtu SR </a:t>
            </a:r>
          </a:p>
          <a:p>
            <a:pPr>
              <a:lnSpc>
                <a:spcPct val="150000"/>
              </a:lnSpc>
            </a:pPr>
            <a:r>
              <a:rPr lang="sk-SK" sz="1600" dirty="0">
                <a:latin typeface="Georgia" panose="02040502050405020303" pitchFamily="18" charset="0"/>
              </a:rPr>
              <a:t>Zverejniť dáta o využívaní financií poskytnutých ústrednými orgánmi štátnej správy v rámci európskych štrukturálnych a investičných fondov, Finančného mechanizmu EHP, Nórskeho finančného mechanizmu, Švajčiarskeho finančného mechanizmu a dotačných schém zo štátneho rozpočtu SR minimálne v definovanej štruktúre na webovej stránke https://data.gov.sk/dotacie.</a:t>
            </a: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00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100"/>
            <a:ext cx="9570509" cy="717788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sk-SK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b="1" dirty="0" smtClean="0">
                <a:latin typeface="Georgia" panose="02040502050405020303" pitchFamily="18" charset="0"/>
              </a:rPr>
              <a:t>Priestor </a:t>
            </a:r>
            <a:r>
              <a:rPr lang="sk-SK" b="1" dirty="0">
                <a:latin typeface="Georgia" panose="02040502050405020303" pitchFamily="18" charset="0"/>
              </a:rPr>
              <a:t>pre Vaše otázky, </a:t>
            </a:r>
            <a:endParaRPr lang="sk-SK" b="1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b="1" dirty="0" smtClean="0">
                <a:latin typeface="Georgia" panose="02040502050405020303" pitchFamily="18" charset="0"/>
              </a:rPr>
              <a:t>pripomienky </a:t>
            </a:r>
            <a:r>
              <a:rPr lang="sk-SK" b="1" dirty="0">
                <a:latin typeface="Georgia" panose="02040502050405020303" pitchFamily="18" charset="0"/>
              </a:rPr>
              <a:t>a </a:t>
            </a:r>
            <a:r>
              <a:rPr lang="sk-SK" b="1" dirty="0" smtClean="0">
                <a:latin typeface="Georgia" panose="02040502050405020303" pitchFamily="18" charset="0"/>
              </a:rPr>
              <a:t>návrhy!</a:t>
            </a:r>
            <a:endParaRPr lang="sk-SK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sk-SK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100"/>
            <a:ext cx="9570509" cy="717788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sk-SK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b="1" dirty="0" smtClean="0">
                <a:latin typeface="Georgia" panose="02040502050405020303" pitchFamily="18" charset="0"/>
              </a:rPr>
              <a:t>Ďakujeme </a:t>
            </a:r>
            <a:r>
              <a:rPr lang="sk-SK" b="1" dirty="0">
                <a:latin typeface="Georgia" panose="02040502050405020303" pitchFamily="18" charset="0"/>
              </a:rPr>
              <a:t>za Vašu pozornosť </a:t>
            </a:r>
            <a:endParaRPr lang="sk-SK" b="1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b="1" dirty="0" smtClean="0">
                <a:latin typeface="Georgia" panose="02040502050405020303" pitchFamily="18" charset="0"/>
              </a:rPr>
              <a:t>a </a:t>
            </a:r>
            <a:r>
              <a:rPr lang="sk-SK" b="1" dirty="0">
                <a:latin typeface="Georgia" panose="02040502050405020303" pitchFamily="18" charset="0"/>
              </a:rPr>
              <a:t>spätnú väzbu!</a:t>
            </a:r>
          </a:p>
          <a:p>
            <a:pPr marL="0" indent="0" algn="ctr">
              <a:buNone/>
            </a:pPr>
            <a:endParaRPr lang="sk-SK" sz="4000" dirty="0" smtClean="0"/>
          </a:p>
          <a:p>
            <a:pPr marL="0" indent="0" algn="ctr">
              <a:buNone/>
            </a:pPr>
            <a:endParaRPr lang="sk-SK" sz="4000" dirty="0"/>
          </a:p>
          <a:p>
            <a:pPr marL="0" indent="0" algn="r">
              <a:buNone/>
            </a:pPr>
            <a:r>
              <a:rPr lang="sk-SK" sz="20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Milan </a:t>
            </a:r>
            <a:r>
              <a:rPr lang="sk-SK" sz="2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Andrejkovič, Iveta Ferčíková</a:t>
            </a:r>
          </a:p>
          <a:p>
            <a:pPr marL="0" indent="0">
              <a:buNone/>
            </a:pPr>
            <a:endParaRPr lang="sk-SK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6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Obsah stretnutia PS Otvorené dáta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smtClean="0">
                <a:latin typeface="Georgia" panose="02040502050405020303" pitchFamily="18" charset="0"/>
              </a:rPr>
              <a:t>Najvýznamnejšie dosiahnuté výsledky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latin typeface="Georgia" panose="02040502050405020303" pitchFamily="18" charset="0"/>
              </a:rPr>
              <a:t>Silné a slabé stránky implementácie</a:t>
            </a: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latin typeface="Georgia" panose="02040502050405020303" pitchFamily="18" charset="0"/>
              </a:rPr>
              <a:t>Ciele </a:t>
            </a:r>
            <a:r>
              <a:rPr lang="pt-BR" sz="2800" dirty="0">
                <a:latin typeface="Georgia" panose="02040502050405020303" pitchFamily="18" charset="0"/>
              </a:rPr>
              <a:t>Akčného plánu OGP 2016 </a:t>
            </a:r>
            <a:r>
              <a:rPr lang="pt-BR" sz="2800" dirty="0" smtClean="0">
                <a:latin typeface="Georgia" panose="02040502050405020303" pitchFamily="18" charset="0"/>
              </a:rPr>
              <a:t>– 2019</a:t>
            </a:r>
            <a:endParaRPr lang="sk-SK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k-SK" sz="2800" dirty="0" smtClean="0">
                <a:latin typeface="Georgia" panose="02040502050405020303" pitchFamily="18" charset="0"/>
              </a:rPr>
              <a:t>4.   Záväzky </a:t>
            </a:r>
            <a:r>
              <a:rPr lang="sk-SK" sz="2800" dirty="0">
                <a:latin typeface="Georgia" panose="02040502050405020303" pitchFamily="18" charset="0"/>
              </a:rPr>
              <a:t>Akčného plánu OGP 2016 – </a:t>
            </a:r>
            <a:r>
              <a:rPr lang="sk-SK" sz="2800" dirty="0" smtClean="0">
                <a:latin typeface="Georgia" panose="02040502050405020303" pitchFamily="18" charset="0"/>
              </a:rPr>
              <a:t>2019</a:t>
            </a:r>
          </a:p>
          <a:p>
            <a:pPr marL="514350" indent="-514350">
              <a:buAutoNum type="arabicPeriod" startAt="5"/>
            </a:pPr>
            <a:r>
              <a:rPr lang="sk-SK" sz="2800" dirty="0" smtClean="0">
                <a:latin typeface="Georgia" panose="02040502050405020303" pitchFamily="18" charset="0"/>
              </a:rPr>
              <a:t>Priestor pre diskusiu</a:t>
            </a:r>
          </a:p>
          <a:p>
            <a:pPr marL="514350" indent="-514350">
              <a:buAutoNum type="arabicPeriod" startAt="5"/>
            </a:pPr>
            <a:r>
              <a:rPr lang="sk-SK" sz="2800" dirty="0" smtClean="0">
                <a:latin typeface="Georgia" panose="02040502050405020303" pitchFamily="18" charset="0"/>
              </a:rPr>
              <a:t>Záver</a:t>
            </a: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1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Najvýznamnejšie </a:t>
            </a: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výsledky v oblasti</a:t>
            </a:r>
            <a:endParaRPr lang="sk-SK" sz="2800" b="1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r>
              <a:rPr lang="sk-SK" sz="2800" dirty="0">
                <a:latin typeface="Georgia" panose="02040502050405020303" pitchFamily="18" charset="0"/>
              </a:rPr>
              <a:t>Zvýšenie počtu datasetov z 204 na 886</a:t>
            </a:r>
          </a:p>
          <a:p>
            <a:r>
              <a:rPr lang="sk-SK" sz="2800" dirty="0">
                <a:latin typeface="Georgia" panose="02040502050405020303" pitchFamily="18" charset="0"/>
              </a:rPr>
              <a:t>Spustenie Modulu otvorených dát</a:t>
            </a:r>
          </a:p>
          <a:p>
            <a:r>
              <a:rPr lang="sk-SK" sz="2800" dirty="0">
                <a:latin typeface="Georgia" panose="02040502050405020303" pitchFamily="18" charset="0"/>
              </a:rPr>
              <a:t>Vykonanie prieskumu dopytu po najžiadanejších datasetov</a:t>
            </a:r>
          </a:p>
          <a:p>
            <a:r>
              <a:rPr lang="sk-SK" sz="2800" dirty="0">
                <a:latin typeface="Georgia" panose="02040502050405020303" pitchFamily="18" charset="0"/>
              </a:rPr>
              <a:t>Návrh Stratégie sprístupňovania otvorených údajov štátnej správy</a:t>
            </a:r>
          </a:p>
          <a:p>
            <a:r>
              <a:rPr lang="sk-SK" sz="2800" dirty="0">
                <a:latin typeface="Georgia" panose="02040502050405020303" pitchFamily="18" charset="0"/>
              </a:rPr>
              <a:t>Zverejnený Register adries</a:t>
            </a: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6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>
                <a:latin typeface="Georgia" panose="02040502050405020303" pitchFamily="18" charset="0"/>
              </a:rPr>
              <a:t>Silné a slabé stránky implementácie</a:t>
            </a: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31428820"/>
              </p:ext>
            </p:extLst>
          </p:nvPr>
        </p:nvGraphicFramePr>
        <p:xfrm>
          <a:off x="152400" y="1981200"/>
          <a:ext cx="86868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2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Ciele Akčného plánu OGP 2016 - 2019</a:t>
            </a:r>
            <a:endParaRPr lang="sk-SK" sz="28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r>
              <a:rPr lang="sk-SK" sz="2800" dirty="0">
                <a:latin typeface="Georgia" panose="02040502050405020303" pitchFamily="18" charset="0"/>
              </a:rPr>
              <a:t>Zverejniť všetky </a:t>
            </a:r>
            <a:r>
              <a:rPr lang="sk-SK" sz="2800" dirty="0" err="1">
                <a:latin typeface="Georgia" panose="02040502050405020303" pitchFamily="18" charset="0"/>
              </a:rPr>
              <a:t>datasety</a:t>
            </a:r>
            <a:r>
              <a:rPr lang="sk-SK" sz="2800" dirty="0">
                <a:latin typeface="Georgia" panose="02040502050405020303" pitchFamily="18" charset="0"/>
              </a:rPr>
              <a:t> zo zoznamu najžiadanejších datasetov (11)</a:t>
            </a:r>
          </a:p>
          <a:p>
            <a:r>
              <a:rPr lang="sk-SK" sz="2800" dirty="0" smtClean="0">
                <a:latin typeface="Georgia" panose="02040502050405020303" pitchFamily="18" charset="0"/>
              </a:rPr>
              <a:t>Zvýšiť počet </a:t>
            </a:r>
            <a:r>
              <a:rPr lang="sk-SK" sz="2800" dirty="0">
                <a:latin typeface="Georgia" panose="02040502050405020303" pitchFamily="18" charset="0"/>
              </a:rPr>
              <a:t>datasetov o 50</a:t>
            </a:r>
            <a:r>
              <a:rPr lang="sk-SK" sz="2800" dirty="0" smtClean="0">
                <a:latin typeface="Georgia" panose="02040502050405020303" pitchFamily="18" charset="0"/>
              </a:rPr>
              <a:t>% </a:t>
            </a:r>
            <a:endParaRPr lang="sk-SK" sz="2800" dirty="0">
              <a:latin typeface="Georgia" panose="02040502050405020303" pitchFamily="18" charset="0"/>
            </a:endParaRPr>
          </a:p>
          <a:p>
            <a:r>
              <a:rPr lang="sk-SK" sz="2800" dirty="0">
                <a:latin typeface="Georgia" panose="02040502050405020303" pitchFamily="18" charset="0"/>
              </a:rPr>
              <a:t>Sprístupniť najžiadanejšie otvorené API</a:t>
            </a:r>
          </a:p>
          <a:p>
            <a:r>
              <a:rPr lang="sk-SK" sz="2800" dirty="0" smtClean="0">
                <a:latin typeface="Georgia" panose="02040502050405020303" pitchFamily="18" charset="0"/>
              </a:rPr>
              <a:t>Vytvoriť min. </a:t>
            </a:r>
            <a:r>
              <a:rPr lang="sk-SK" sz="2800" dirty="0">
                <a:latin typeface="Georgia" panose="02040502050405020303" pitchFamily="18" charset="0"/>
              </a:rPr>
              <a:t>16 komunikačných bodov pre otvorené dáta (1 bod/ÚOŠS)</a:t>
            </a:r>
          </a:p>
          <a:p>
            <a:r>
              <a:rPr lang="sk-SK" sz="2800" dirty="0" smtClean="0">
                <a:latin typeface="Georgia" panose="02040502050405020303" pitchFamily="18" charset="0"/>
              </a:rPr>
              <a:t>Vytvoriť </a:t>
            </a:r>
            <a:r>
              <a:rPr lang="sk-SK" sz="2800" dirty="0">
                <a:latin typeface="Georgia" panose="02040502050405020303" pitchFamily="18" charset="0"/>
              </a:rPr>
              <a:t>1 </a:t>
            </a:r>
            <a:r>
              <a:rPr lang="sk-SK" sz="2800" dirty="0" smtClean="0">
                <a:latin typeface="Georgia" panose="02040502050405020303" pitchFamily="18" charset="0"/>
              </a:rPr>
              <a:t>centrálny komunikačný bod</a:t>
            </a:r>
            <a:endParaRPr lang="sk-SK" sz="2800" dirty="0">
              <a:latin typeface="Georgia" panose="02040502050405020303" pitchFamily="18" charset="0"/>
            </a:endParaRPr>
          </a:p>
          <a:p>
            <a:r>
              <a:rPr lang="sk-SK" sz="2800" dirty="0" smtClean="0">
                <a:latin typeface="Georgia" panose="02040502050405020303" pitchFamily="18" charset="0"/>
              </a:rPr>
              <a:t>Schváliť </a:t>
            </a:r>
            <a:r>
              <a:rPr lang="sk-SK" sz="2800" dirty="0">
                <a:latin typeface="Georgia" panose="02040502050405020303" pitchFamily="18" charset="0"/>
              </a:rPr>
              <a:t>návrhu zákona o otvorených dátach </a:t>
            </a: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2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k-SK" sz="42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Záväzky </a:t>
            </a:r>
            <a:r>
              <a:rPr lang="sk-SK" sz="42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Akčného plánu OGP 2016 – </a:t>
            </a:r>
            <a:r>
              <a:rPr lang="sk-SK" sz="42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2019</a:t>
            </a:r>
          </a:p>
          <a:p>
            <a:pPr marL="0" indent="0">
              <a:buNone/>
            </a:pPr>
            <a:endParaRPr lang="sk-SK" sz="2000" b="1" dirty="0" smtClean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k-SK" sz="2800" b="1" dirty="0" smtClean="0">
                <a:latin typeface="Georgia" panose="02040502050405020303" pitchFamily="18" charset="0"/>
              </a:rPr>
              <a:t>Portál </a:t>
            </a:r>
            <a:r>
              <a:rPr lang="sk-SK" sz="2800" b="1" dirty="0">
                <a:latin typeface="Georgia" panose="02040502050405020303" pitchFamily="18" charset="0"/>
              </a:rPr>
              <a:t>otvorených dát - Otvorené dáta </a:t>
            </a:r>
          </a:p>
          <a:p>
            <a:pPr marL="285750" indent="-285750">
              <a:lnSpc>
                <a:spcPct val="170000"/>
              </a:lnSpc>
            </a:pPr>
            <a:r>
              <a:rPr lang="sk-SK" sz="2900" dirty="0">
                <a:latin typeface="Georgia" panose="02040502050405020303" pitchFamily="18" charset="0"/>
              </a:rPr>
              <a:t>Zadefinovať pozíciu dátového kurátora pre otvorené dáta v jednotlivých rezortoch a ÚOŠS a pozíciu hlavného dátového kurátora</a:t>
            </a:r>
            <a:r>
              <a:rPr lang="sk-SK" sz="2900" dirty="0" smtClean="0">
                <a:latin typeface="Georgia" panose="02040502050405020303" pitchFamily="18" charset="0"/>
              </a:rPr>
              <a:t>.</a:t>
            </a:r>
            <a:endParaRPr lang="sk-SK" sz="2900" dirty="0">
              <a:latin typeface="Georgia" panose="02040502050405020303" pitchFamily="18" charset="0"/>
            </a:endParaRPr>
          </a:p>
          <a:p>
            <a:pPr marL="285750" indent="-285750">
              <a:lnSpc>
                <a:spcPct val="170000"/>
              </a:lnSpc>
            </a:pPr>
            <a:r>
              <a:rPr lang="sk-SK" sz="2900" dirty="0" smtClean="0">
                <a:latin typeface="Georgia" panose="02040502050405020303" pitchFamily="18" charset="0"/>
              </a:rPr>
              <a:t>Určiť </a:t>
            </a:r>
            <a:r>
              <a:rPr lang="sk-SK" sz="2900" dirty="0">
                <a:latin typeface="Georgia" panose="02040502050405020303" pitchFamily="18" charset="0"/>
              </a:rPr>
              <a:t>dátového kurátora v jednotlivých rezortoch a ÚOŠS a určiť hlavného dátového kurátora</a:t>
            </a:r>
            <a:r>
              <a:rPr lang="sk-SK" sz="2900" dirty="0" smtClean="0">
                <a:latin typeface="Georgia" panose="02040502050405020303" pitchFamily="18" charset="0"/>
              </a:rPr>
              <a:t>.</a:t>
            </a:r>
            <a:endParaRPr lang="sk-SK" sz="2900" dirty="0">
              <a:latin typeface="Georgia" panose="02040502050405020303" pitchFamily="18" charset="0"/>
            </a:endParaRPr>
          </a:p>
          <a:p>
            <a:pPr marL="285750" indent="-285750">
              <a:lnSpc>
                <a:spcPct val="170000"/>
              </a:lnSpc>
            </a:pPr>
            <a:r>
              <a:rPr lang="sk-SK" sz="2900" dirty="0">
                <a:latin typeface="Georgia" panose="02040502050405020303" pitchFamily="18" charset="0"/>
              </a:rPr>
              <a:t>Vypracovať analýzu trhovej hodnoty a ekonomického potenciálu otvorených dát na Slovensku vrátane analýzy úspory verejných zdrojov</a:t>
            </a:r>
            <a:r>
              <a:rPr lang="sk-SK" sz="2900" dirty="0" smtClean="0">
                <a:latin typeface="Georgia" panose="02040502050405020303" pitchFamily="18" charset="0"/>
              </a:rPr>
              <a:t>.</a:t>
            </a:r>
            <a:endParaRPr lang="sk-SK" sz="2900" dirty="0">
              <a:latin typeface="Georgia" panose="02040502050405020303" pitchFamily="18" charset="0"/>
            </a:endParaRPr>
          </a:p>
          <a:p>
            <a:pPr marL="285750" indent="-285750">
              <a:lnSpc>
                <a:spcPct val="170000"/>
              </a:lnSpc>
            </a:pPr>
            <a:r>
              <a:rPr lang="sk-SK" sz="2900" dirty="0">
                <a:latin typeface="Georgia" panose="02040502050405020303" pitchFamily="18" charset="0"/>
              </a:rPr>
              <a:t>Vytvoriť návrh zákona o sprístupňovaní a používaní otvorených dát verejnej správy a predložiť ho na rokovanie vlády SR</a:t>
            </a:r>
            <a:r>
              <a:rPr lang="sk-SK" sz="2900" dirty="0" smtClean="0">
                <a:latin typeface="Georgia" panose="02040502050405020303" pitchFamily="18" charset="0"/>
              </a:rPr>
              <a:t>.</a:t>
            </a:r>
            <a:endParaRPr lang="sk-SK" sz="2900" dirty="0">
              <a:latin typeface="Georgia" panose="02040502050405020303" pitchFamily="18" charset="0"/>
            </a:endParaRPr>
          </a:p>
          <a:p>
            <a:pPr marL="285750" indent="-285750">
              <a:lnSpc>
                <a:spcPct val="170000"/>
              </a:lnSpc>
            </a:pPr>
            <a:r>
              <a:rPr lang="sk-SK" sz="2900" dirty="0">
                <a:latin typeface="Georgia" panose="02040502050405020303" pitchFamily="18" charset="0"/>
              </a:rPr>
              <a:t>Zrealizovať školenia pre povinné osoby v oblasti  zverejňovania otvorených dát.</a:t>
            </a: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8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sz="30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Záväzky </a:t>
            </a:r>
            <a:r>
              <a:rPr lang="sk-SK" sz="30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Akčného plánu OGP 2016 – </a:t>
            </a:r>
            <a:r>
              <a:rPr lang="sk-SK" sz="30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2019</a:t>
            </a:r>
          </a:p>
          <a:p>
            <a:pPr marL="0" indent="0">
              <a:buNone/>
            </a:pPr>
            <a:endParaRPr lang="sk-SK" sz="1400" b="1" dirty="0" smtClean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k-SK" sz="1900" b="1" dirty="0" smtClean="0">
                <a:latin typeface="Georgia" panose="02040502050405020303" pitchFamily="18" charset="0"/>
              </a:rPr>
              <a:t>Portál </a:t>
            </a:r>
            <a:r>
              <a:rPr lang="sk-SK" sz="1900" b="1" dirty="0">
                <a:latin typeface="Georgia" panose="02040502050405020303" pitchFamily="18" charset="0"/>
              </a:rPr>
              <a:t>otvorených dát - Otvorené dáta </a:t>
            </a:r>
          </a:p>
          <a:p>
            <a:pPr marL="285750" indent="-285750">
              <a:lnSpc>
                <a:spcPct val="170000"/>
              </a:lnSpc>
            </a:pPr>
            <a:r>
              <a:rPr lang="sk-SK" sz="1600" dirty="0">
                <a:latin typeface="Georgia" panose="02040502050405020303" pitchFamily="18" charset="0"/>
              </a:rPr>
              <a:t>Navrhnúť štandardizovaný spôsob publikovania datasetov pre organizácie štátnej správy a územnej samosprávy.</a:t>
            </a:r>
          </a:p>
          <a:p>
            <a:pPr marL="285750" indent="-285750">
              <a:lnSpc>
                <a:spcPct val="170000"/>
              </a:lnSpc>
            </a:pPr>
            <a:r>
              <a:rPr lang="sk-SK" sz="1600" dirty="0">
                <a:latin typeface="Georgia" panose="02040502050405020303" pitchFamily="18" charset="0"/>
              </a:rPr>
              <a:t>Aktualizovať a zverejniť na portáli otvorených dát zoznam všetkých datasetov v gescii ministerstiev a nimi zriadených organizácií a ostatných ÚOŠS s plánom zverejňovania datasetov na portáli otvorených dát</a:t>
            </a:r>
            <a:r>
              <a:rPr lang="sk-SK" sz="1600" dirty="0" smtClean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pt-BR" sz="1600" dirty="0" smtClean="0">
                <a:latin typeface="Georgia" panose="02040502050405020303" pitchFamily="18" charset="0"/>
              </a:rPr>
              <a:t>Na </a:t>
            </a:r>
            <a:r>
              <a:rPr lang="pt-BR" sz="1600" dirty="0">
                <a:latin typeface="Georgia" panose="02040502050405020303" pitchFamily="18" charset="0"/>
              </a:rPr>
              <a:t>základe aktualizovaného zoznamu zoznam datasetov v gescii ministerstiev a nimi zriadených organizácií a ostatných ÚOŠS zverejniť datasety v súlade s plánom zverejnenia na portáli otvorených dát.</a:t>
            </a:r>
          </a:p>
          <a:p>
            <a:pPr>
              <a:lnSpc>
                <a:spcPct val="170000"/>
              </a:lnSpc>
            </a:pPr>
            <a:r>
              <a:rPr lang="pt-BR" sz="1600" dirty="0">
                <a:latin typeface="Georgia" panose="02040502050405020303" pitchFamily="18" charset="0"/>
              </a:rPr>
              <a:t>Uskutočniť verejnú kampaň na propagáciu využitia datasetov zverejnených na portáli otvorených dát a na podporu vývoja inovácií.</a:t>
            </a:r>
          </a:p>
          <a:p>
            <a:pPr>
              <a:lnSpc>
                <a:spcPct val="170000"/>
              </a:lnSpc>
            </a:pPr>
            <a:r>
              <a:rPr lang="pt-BR" sz="1600" dirty="0">
                <a:latin typeface="Georgia" panose="02040502050405020303" pitchFamily="18" charset="0"/>
              </a:rPr>
              <a:t>Vykonať jedenkrát ročne prieskum dopytu verejnosti po najžiadanejších datasetoch otvorených údajov.</a:t>
            </a:r>
          </a:p>
          <a:p>
            <a:pPr>
              <a:lnSpc>
                <a:spcPct val="170000"/>
              </a:lnSpc>
            </a:pPr>
            <a:r>
              <a:rPr lang="pt-BR" sz="1600" dirty="0">
                <a:latin typeface="Georgia" panose="02040502050405020303" pitchFamily="18" charset="0"/>
              </a:rPr>
              <a:t>Na základe výsledkov prieskumu dopytu verejnosti po najžiadanejších datasetoch otvorených údajov zverejniť najžiadanejšie datasety na portáli otvorených dát.</a:t>
            </a: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7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3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Záväzky Akčného plánu OGP 2016 – 2019</a:t>
            </a:r>
          </a:p>
          <a:p>
            <a:pPr marL="0" indent="0">
              <a:buNone/>
            </a:pPr>
            <a:endParaRPr lang="sk-SK" sz="11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k-SK" sz="1600" b="1" dirty="0" smtClean="0">
                <a:latin typeface="Georgia" panose="02040502050405020303" pitchFamily="18" charset="0"/>
              </a:rPr>
              <a:t>Otvorená </a:t>
            </a:r>
            <a:r>
              <a:rPr lang="sk-SK" sz="1600" b="1" dirty="0">
                <a:latin typeface="Georgia" panose="02040502050405020303" pitchFamily="18" charset="0"/>
              </a:rPr>
              <a:t>API</a:t>
            </a:r>
          </a:p>
          <a:p>
            <a:pPr marL="285750" indent="-285750">
              <a:lnSpc>
                <a:spcPct val="150000"/>
              </a:lnSpc>
            </a:pPr>
            <a:r>
              <a:rPr lang="sk-SK" sz="1600" dirty="0">
                <a:latin typeface="Georgia" panose="02040502050405020303" pitchFamily="18" charset="0"/>
              </a:rPr>
              <a:t>Zakotviť štandardy pre otvorené API do Výnosu Ministerstvo financií SR o štandardoch pre informačné systémy verejnej správy</a:t>
            </a:r>
          </a:p>
          <a:p>
            <a:pPr marL="285750" indent="-285750">
              <a:lnSpc>
                <a:spcPct val="150000"/>
              </a:lnSpc>
            </a:pPr>
            <a:r>
              <a:rPr lang="sk-SK" sz="1600" dirty="0">
                <a:latin typeface="Georgia" panose="02040502050405020303" pitchFamily="18" charset="0"/>
              </a:rPr>
              <a:t>Zabezpečiť zverejňovanie otvorených dát a sprístupňovanie otvorených API v projektoch financovaných prostredníctvom Operačného programu Integrovaná Infraštruktúra.</a:t>
            </a:r>
          </a:p>
          <a:p>
            <a:pPr marL="285750" indent="-285750">
              <a:lnSpc>
                <a:spcPct val="150000"/>
              </a:lnSpc>
            </a:pPr>
            <a:r>
              <a:rPr lang="sk-SK" sz="1600" dirty="0">
                <a:latin typeface="Georgia" panose="02040502050405020303" pitchFamily="18" charset="0"/>
              </a:rPr>
              <a:t>Vykonať jedenkrát ročne prieskum dopytu verejnosti po najžiadanejších otvorených API.</a:t>
            </a:r>
          </a:p>
          <a:p>
            <a:pPr marL="285750" indent="-285750">
              <a:lnSpc>
                <a:spcPct val="150000"/>
              </a:lnSpc>
            </a:pPr>
            <a:r>
              <a:rPr lang="sk-SK" sz="1600" dirty="0">
                <a:latin typeface="Georgia" panose="02040502050405020303" pitchFamily="18" charset="0"/>
              </a:rPr>
              <a:t>Na základe výsledkov prieskumu dopytu verejnosti po najžiadanejších otvorených API sprístupniť najžiadanejšie otvorené API na portáli otvorených dát.</a:t>
            </a: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3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sk-SK" sz="25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Záväzky Akčného plánu OGP 2016 – 2019</a:t>
            </a:r>
          </a:p>
          <a:p>
            <a:pPr marL="0" lvl="1" indent="0">
              <a:buNone/>
            </a:pPr>
            <a:endParaRPr lang="sk-SK" sz="1200" b="1" dirty="0" smtClean="0">
              <a:latin typeface="Georgia" panose="02040502050405020303" pitchFamily="18" charset="0"/>
            </a:endParaRPr>
          </a:p>
          <a:p>
            <a:pPr marL="0" lvl="1" indent="0">
              <a:buNone/>
            </a:pPr>
            <a:r>
              <a:rPr lang="sk-SK" sz="1600" b="1" dirty="0" smtClean="0">
                <a:latin typeface="Georgia" panose="02040502050405020303" pitchFamily="18" charset="0"/>
              </a:rPr>
              <a:t>Open </a:t>
            </a:r>
            <a:r>
              <a:rPr lang="sk-SK" sz="1600" b="1" dirty="0" err="1">
                <a:latin typeface="Georgia" panose="02040502050405020303" pitchFamily="18" charset="0"/>
              </a:rPr>
              <a:t>source</a:t>
            </a:r>
            <a:r>
              <a:rPr lang="sk-SK" sz="1600" b="1" dirty="0">
                <a:latin typeface="Georgia" panose="02040502050405020303" pitchFamily="18" charset="0"/>
              </a:rPr>
              <a:t> softvér</a:t>
            </a:r>
            <a:endParaRPr lang="sk-SK" sz="1600" dirty="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sk-SK" sz="1600" dirty="0">
                <a:latin typeface="Georgia" panose="02040502050405020303" pitchFamily="18" charset="0"/>
              </a:rPr>
              <a:t>Pre zásuvné moduly a doplnky webových prehliadačov a klientskych aplikácií podľa §48 Výnosu o štandardoch pre ISVS (č. 55/2014 Z. z.) zabezpečiť zverejnenie ich zdrojového kódu a vývoj metódou </a:t>
            </a:r>
            <a:r>
              <a:rPr lang="sk-SK" sz="1600" dirty="0" err="1">
                <a:latin typeface="Georgia" panose="02040502050405020303" pitchFamily="18" charset="0"/>
              </a:rPr>
              <a:t>open</a:t>
            </a:r>
            <a:r>
              <a:rPr lang="sk-SK" sz="1600" dirty="0">
                <a:latin typeface="Georgia" panose="02040502050405020303" pitchFamily="18" charset="0"/>
              </a:rPr>
              <a:t> </a:t>
            </a:r>
            <a:r>
              <a:rPr lang="sk-SK" sz="1600" dirty="0" err="1">
                <a:latin typeface="Georgia" panose="02040502050405020303" pitchFamily="18" charset="0"/>
              </a:rPr>
              <a:t>source</a:t>
            </a:r>
            <a:r>
              <a:rPr lang="sk-SK" sz="16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sk-SK" sz="1600" dirty="0">
                <a:latin typeface="Georgia" panose="02040502050405020303" pitchFamily="18" charset="0"/>
              </a:rPr>
              <a:t>Zdokumentovať využitie </a:t>
            </a:r>
            <a:r>
              <a:rPr lang="sk-SK" sz="1600" dirty="0" err="1">
                <a:latin typeface="Georgia" panose="02040502050405020303" pitchFamily="18" charset="0"/>
              </a:rPr>
              <a:t>open</a:t>
            </a:r>
            <a:r>
              <a:rPr lang="sk-SK" sz="1600" dirty="0">
                <a:latin typeface="Georgia" panose="02040502050405020303" pitchFamily="18" charset="0"/>
              </a:rPr>
              <a:t> </a:t>
            </a:r>
            <a:r>
              <a:rPr lang="sk-SK" sz="1600" dirty="0" err="1">
                <a:latin typeface="Georgia" panose="02040502050405020303" pitchFamily="18" charset="0"/>
              </a:rPr>
              <a:t>source</a:t>
            </a:r>
            <a:r>
              <a:rPr lang="sk-SK" sz="1600" dirty="0">
                <a:latin typeface="Georgia" panose="02040502050405020303" pitchFamily="18" charset="0"/>
              </a:rPr>
              <a:t> komponentov v informačnom systéme ITMS2014+ a v iných dodaných systémoch, analyzovať možnosť zverejnenia častí kódu a dokumentácie pod otvorenou licenciou a zverejniť vybrané časti kódu podľa svojho uváženia. </a:t>
            </a:r>
          </a:p>
          <a:p>
            <a:pPr>
              <a:lnSpc>
                <a:spcPct val="150000"/>
              </a:lnSpc>
            </a:pPr>
            <a:r>
              <a:rPr lang="sk-SK" sz="1600" dirty="0">
                <a:latin typeface="Georgia" panose="02040502050405020303" pitchFamily="18" charset="0"/>
              </a:rPr>
              <a:t>Zverejniť na Portáli otvorených dát zoznam využívaného </a:t>
            </a:r>
            <a:r>
              <a:rPr lang="sk-SK" sz="1600" dirty="0" err="1">
                <a:latin typeface="Georgia" panose="02040502050405020303" pitchFamily="18" charset="0"/>
              </a:rPr>
              <a:t>open</a:t>
            </a:r>
            <a:r>
              <a:rPr lang="sk-SK" sz="1600" dirty="0">
                <a:latin typeface="Georgia" panose="02040502050405020303" pitchFamily="18" charset="0"/>
              </a:rPr>
              <a:t> </a:t>
            </a:r>
            <a:r>
              <a:rPr lang="sk-SK" sz="1600" dirty="0" err="1">
                <a:latin typeface="Georgia" panose="02040502050405020303" pitchFamily="18" charset="0"/>
              </a:rPr>
              <a:t>source</a:t>
            </a:r>
            <a:r>
              <a:rPr lang="sk-SK" sz="1600" dirty="0">
                <a:latin typeface="Georgia" panose="02040502050405020303" pitchFamily="18" charset="0"/>
              </a:rPr>
              <a:t> softvéru s uvedením účelu jednotlivého softvéru a typu jeho licencie, a tiež softvéru, ku ktorému má orgán štátnej správy udelenú licenciu na jeho používanie, distribuovanie a publikovanie. </a:t>
            </a:r>
          </a:p>
          <a:p>
            <a:pPr>
              <a:lnSpc>
                <a:spcPct val="150000"/>
              </a:lnSpc>
            </a:pPr>
            <a:r>
              <a:rPr lang="sk-SK" sz="1600" dirty="0">
                <a:latin typeface="Georgia" panose="02040502050405020303" pitchFamily="18" charset="0"/>
              </a:rPr>
              <a:t>V spolupráci s odbornou verejnosťou vypracovať štúdiu, ktorá zdokumentuje možnosti a výhody použitia </a:t>
            </a:r>
            <a:r>
              <a:rPr lang="sk-SK" sz="1600" dirty="0" err="1">
                <a:latin typeface="Georgia" panose="02040502050405020303" pitchFamily="18" charset="0"/>
              </a:rPr>
              <a:t>open</a:t>
            </a:r>
            <a:r>
              <a:rPr lang="sk-SK" sz="1600" dirty="0">
                <a:latin typeface="Georgia" panose="02040502050405020303" pitchFamily="18" charset="0"/>
              </a:rPr>
              <a:t> </a:t>
            </a:r>
            <a:r>
              <a:rPr lang="sk-SK" sz="1600" dirty="0" err="1">
                <a:latin typeface="Georgia" panose="02040502050405020303" pitchFamily="18" charset="0"/>
              </a:rPr>
              <a:t>source</a:t>
            </a:r>
            <a:r>
              <a:rPr lang="sk-SK" sz="1600" dirty="0">
                <a:latin typeface="Georgia" panose="02040502050405020303" pitchFamily="18" charset="0"/>
              </a:rPr>
              <a:t> softvéru v štátnej správe, vrátane participatívnych mechanizmov jeho tvorby. </a:t>
            </a: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0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A46B45-4CE4-49E4-A1AB-8409792AC1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F797F4-D1AB-475E-9478-E1D92FEFB6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015417-6750-484F-AD86-9A996C28BA23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649</Words>
  <Application>Microsoft Office PowerPoint</Application>
  <PresentationFormat>Prezentácia na obrazovke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Janka</dc:creator>
  <cp:lastModifiedBy>Iveta Ferčíková</cp:lastModifiedBy>
  <cp:revision>15</cp:revision>
  <dcterms:created xsi:type="dcterms:W3CDTF">2006-08-16T00:00:00Z</dcterms:created>
  <dcterms:modified xsi:type="dcterms:W3CDTF">2016-03-16T12:54:31Z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